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0"/>
  </p:normalViewPr>
  <p:slideViewPr>
    <p:cSldViewPr snapToGrid="0" snapToObjects="1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78CC96-C3CE-4468-B19F-9B0AA7001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0A55BB-2D1C-4805-B8CE-FDA5F52185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E1AD-A5F0-484D-AEAB-71BAAD0E6E9E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0247DE-E3D7-40BD-A220-084A2C5C84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FD7909-B382-4A45-BE99-61E1FA109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9B41-0072-49E8-A6A4-30DD5139F4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557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F70C-6B22-4F31-91FB-08804F0CF43F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E5F3-3F49-48D1-862B-0B600ABCCBD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83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52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13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B14031-E47F-4F2D-B79E-7A419511C409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5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1DE23B-071F-469B-94E7-41D5715A5B8D}" type="datetime1">
              <a:rPr lang="it-IT" noProof="0" smtClean="0"/>
              <a:t>03/12/2020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752298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360A35-C9E6-4FDB-9CC5-E2096BF982C1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7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CD8D0B-3C53-4657-A6BC-20462AC8CD2A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66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128249-1772-4A13-81D7-BE7418471E5D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64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F13B73-213E-4791-B58A-2D8ED1251A2B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309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14D1CA-8D2B-407E-A8C1-E8C2643CF848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98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1DE23B-071F-469B-94E7-41D5715A5B8D}" type="datetime1">
              <a:rPr lang="it-IT" noProof="0" smtClean="0"/>
              <a:t>03/12/2020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77805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AA1858-7FB6-40DB-A5EB-9612DEEE0B2D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83F574-B2AE-42AC-8270-82E8A85593BD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85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1FC981-BA65-4673-BE25-252855EA0371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26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1B3F46-5A12-4547-A5F8-020A55891906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5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587157-391C-4A73-BA3B-07F718E67C1E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08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1DE23B-071F-469B-94E7-41D5715A5B8D}" type="datetime1">
              <a:rPr lang="it-IT" noProof="0" smtClean="0"/>
              <a:t>03/12/2020</a:t>
            </a:fld>
            <a:endParaRPr lang="it-IT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948640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DDF6F6-1E35-410B-B22F-F0969D144E47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22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636251-144B-4112-B48E-9DDEB47B4817}" type="datetime1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683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1DE23B-071F-469B-94E7-41D5715A5B8D}" type="datetime1">
              <a:rPr lang="it-IT" noProof="0" smtClean="0"/>
              <a:t>03/12/2020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150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unti chiari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4" y="0"/>
            <a:ext cx="1219200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3823041"/>
            <a:ext cx="6358844" cy="954340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 Diritti Dei Bambini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2648993" cy="369387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Fatto da Mariacristina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47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099715" cy="682176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/>
              <a:t>I Diritti Dei Bambini E Il Covid-19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1540193"/>
            <a:ext cx="8915400" cy="465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Ad ogni bambino sono riconosciuti una serie di diritti, stabiliti nella Carta dei </a:t>
            </a:r>
            <a:r>
              <a:rPr lang="it-IT" dirty="0"/>
              <a:t>D</a:t>
            </a:r>
            <a:r>
              <a:rPr lang="it-IT" dirty="0" smtClean="0"/>
              <a:t>iritti il 20 Novembre 1959.</a:t>
            </a:r>
          </a:p>
          <a:p>
            <a:pPr marL="0" indent="0">
              <a:buNone/>
            </a:pPr>
            <a:r>
              <a:rPr lang="it-IT" dirty="0" smtClean="0"/>
              <a:t>Ogni anno, viene ricordata in questa giornata l’evento.</a:t>
            </a:r>
          </a:p>
          <a:p>
            <a:pPr marL="0" indent="0">
              <a:buNone/>
            </a:pPr>
            <a:r>
              <a:rPr lang="it-IT" dirty="0" smtClean="0"/>
              <a:t>I diritti dei bambini sono tanti e molte volte non vengono rispettati. Tra i diritti principali ci sono:</a:t>
            </a:r>
          </a:p>
          <a:p>
            <a:pPr lvl="0"/>
            <a:r>
              <a:rPr lang="it-IT" dirty="0"/>
              <a:t>Diritto al nome</a:t>
            </a:r>
          </a:p>
          <a:p>
            <a:pPr lvl="0"/>
            <a:r>
              <a:rPr lang="it-IT" dirty="0"/>
              <a:t>Diritto alla salute</a:t>
            </a:r>
          </a:p>
          <a:p>
            <a:pPr lvl="0"/>
            <a:r>
              <a:rPr lang="it-IT" dirty="0"/>
              <a:t>Diritto all’uguaglianza</a:t>
            </a:r>
          </a:p>
          <a:p>
            <a:pPr lvl="0"/>
            <a:r>
              <a:rPr lang="it-IT" dirty="0"/>
              <a:t>Diritto allo sviluppo</a:t>
            </a:r>
          </a:p>
          <a:p>
            <a:pPr lvl="0"/>
            <a:r>
              <a:rPr lang="it-IT" dirty="0"/>
              <a:t>Diritto alla </a:t>
            </a:r>
            <a:r>
              <a:rPr lang="it-IT" dirty="0" smtClean="0"/>
              <a:t>protezione</a:t>
            </a:r>
          </a:p>
          <a:p>
            <a:pPr marL="0" indent="0">
              <a:buNone/>
            </a:pPr>
            <a:r>
              <a:rPr lang="it-IT" dirty="0" smtClean="0"/>
              <a:t>E molti altri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150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099715" cy="682176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/>
              <a:t>I Diritti Dei Bambini E Il Covid-19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1540194"/>
            <a:ext cx="8915400" cy="1163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diffusione del Covid-19 ha negato o limitato alcuni di questi diritti. </a:t>
            </a:r>
          </a:p>
          <a:p>
            <a:pPr marL="0" indent="0">
              <a:buNone/>
            </a:pPr>
            <a:r>
              <a:rPr lang="it-IT" dirty="0" smtClean="0"/>
              <a:t>Ad esempio, nei paesi dove c’era poco cibo e poche cure, la situazione dei bambini è peggiorata.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261260" y="2696736"/>
            <a:ext cx="5479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altri paesi, dove c’era benessere, ha negato alcuni diritti come: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102121" y="2696736"/>
            <a:ext cx="482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ne ha limitati alcuni, come ad esempio: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944093" y="3325923"/>
            <a:ext cx="1144673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Andare a scuola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699821" y="3597862"/>
            <a:ext cx="1661002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Giocare coi propri amici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9441" y="3597863"/>
            <a:ext cx="909116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Fare sport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5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703372" cy="708301"/>
          </a:xfrm>
        </p:spPr>
        <p:txBody>
          <a:bodyPr/>
          <a:lstStyle/>
          <a:p>
            <a:r>
              <a:rPr lang="it-IT" dirty="0" smtClean="0"/>
              <a:t>Diritto Allo Sport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6" y="1332411"/>
            <a:ext cx="8641131" cy="1119052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indent="0">
              <a:buNone/>
            </a:pPr>
            <a:r>
              <a:rPr lang="it-IT" dirty="0" smtClean="0"/>
              <a:t>Il diritto allo sport dice che l’attività fisica può essere praticata da tutti.</a:t>
            </a:r>
          </a:p>
          <a:p>
            <a:pPr marL="0" indent="0">
              <a:buNone/>
            </a:pPr>
            <a:r>
              <a:rPr lang="it-IT" dirty="0" smtClean="0"/>
              <a:t>E’ stato tuttavia negato vista la pandemia dovuta al Covid-19, che non ha permesso di uscire a molte persone. </a:t>
            </a:r>
            <a:endParaRPr lang="it-IT" dirty="0"/>
          </a:p>
        </p:txBody>
      </p:sp>
      <p:pic>
        <p:nvPicPr>
          <p:cNvPr id="1026" name="Picture 2" descr="Quale sport per i bimbi? A sceglierlo ti aiutano gli esperti | Salute  IlGiornale by Sanihelp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6" y="3159764"/>
            <a:ext cx="3971136" cy="235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8" name="Picture 4" descr="Sport di gruppo per bambini: come scegliere quello giusto | Frùtt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21" y="3159764"/>
            <a:ext cx="3971136" cy="235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597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674481" cy="695239"/>
          </a:xfrm>
        </p:spPr>
        <p:txBody>
          <a:bodyPr/>
          <a:lstStyle/>
          <a:p>
            <a:r>
              <a:rPr lang="it-IT" dirty="0" smtClean="0"/>
              <a:t>Diritto Di Giocare Coi Propri Amici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1319349"/>
            <a:ext cx="8497441" cy="1184365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indent="0">
              <a:buNone/>
            </a:pPr>
            <a:r>
              <a:rPr lang="it-IT" dirty="0" smtClean="0"/>
              <a:t>Il diritto di giocare coi propri amici rientra nel diritto al gioco, che dice che ogni bambino ha la possibilità di divertirsi.</a:t>
            </a:r>
          </a:p>
          <a:p>
            <a:pPr marL="0" indent="0">
              <a:buNone/>
            </a:pPr>
            <a:r>
              <a:rPr lang="it-IT" dirty="0" smtClean="0"/>
              <a:t>E’ stato però negato anch’esso per poter evitare i contagi fra le persone.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3014662"/>
            <a:ext cx="3756797" cy="249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569" y="3014663"/>
            <a:ext cx="3756797" cy="249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60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054686" cy="721364"/>
          </a:xfrm>
        </p:spPr>
        <p:txBody>
          <a:bodyPr>
            <a:normAutofit/>
          </a:bodyPr>
          <a:lstStyle/>
          <a:p>
            <a:r>
              <a:rPr lang="it-IT" dirty="0" smtClean="0"/>
              <a:t>Diritto Di Andare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6" y="1345474"/>
            <a:ext cx="8915400" cy="1680755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indent="0">
              <a:buNone/>
            </a:pPr>
            <a:r>
              <a:rPr lang="it-IT" dirty="0" smtClean="0"/>
              <a:t>Il diritto di andare a scuola rientra nel diritto all’istruzione, che dice che ogni bambino ha il diritto e anche il dovere di andare a scuola per poter avere una propria istruzione.</a:t>
            </a:r>
          </a:p>
          <a:p>
            <a:pPr marL="0" indent="0">
              <a:buNone/>
            </a:pPr>
            <a:r>
              <a:rPr lang="it-IT" dirty="0" smtClean="0"/>
              <a:t>E’ stato tuttavia limitato vista la pandemia dovuta al Covid-19, che non ha fermato la scuola, ma ha portato all’uso della Didattica a Distanza.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3616964"/>
            <a:ext cx="3651121" cy="203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05" y="3656877"/>
            <a:ext cx="3651121" cy="1999340"/>
          </a:xfrm>
          <a:prstGeom prst="roundRect">
            <a:avLst>
              <a:gd name="adj" fmla="val 69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56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71af3243-3dd4-4a8d-8c0d-dd76da1f02a5"/>
    <ds:schemaRef ds:uri="http://schemas.microsoft.com/office/2006/metadata/properties"/>
    <ds:schemaRef ds:uri="16c05727-aa75-4e4a-9b5f-8a80a1165891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307</Words>
  <Application>Microsoft Office PowerPoint</Application>
  <PresentationFormat>Widescreen</PresentationFormat>
  <Paragraphs>31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Filo</vt:lpstr>
      <vt:lpstr>I Diritti Dei Bambini</vt:lpstr>
      <vt:lpstr>I Diritti Dei Bambini E Il Covid-19</vt:lpstr>
      <vt:lpstr>I Diritti Dei Bambini E Il Covid-19</vt:lpstr>
      <vt:lpstr>Diritto Allo Sport</vt:lpstr>
      <vt:lpstr>Diritto Di Giocare Coi Propri Amici </vt:lpstr>
      <vt:lpstr>Diritto Di Andare A Scuola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2020-11-15T19:12:19Z</dcterms:created>
  <dcterms:modified xsi:type="dcterms:W3CDTF">2020-12-03T20:29:16Z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