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85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B41C2-FD56-4D0B-AE2C-D14617B53C22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9DA47-DC52-47FF-B7CE-F94FE2C221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33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9DA47-DC52-47FF-B7CE-F94FE2C221D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48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76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7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84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633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46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379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349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098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3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94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30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36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02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35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88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65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56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DCC-821F-4DFF-A71D-8DC7E2342E7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EAE91-4DCD-4B65-AA85-B39D9044B7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661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01783" y="415636"/>
            <a:ext cx="10626435" cy="142702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Diritti dei bambini </a:t>
            </a:r>
            <a:r>
              <a:rPr lang="it-IT" dirty="0" err="1" smtClean="0"/>
              <a:t>negATI</a:t>
            </a:r>
            <a:r>
              <a:rPr lang="it-IT" dirty="0" smtClean="0"/>
              <a:t> DAL Covid-19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Oggi elencherò alcuni diritti dei bambini negati da questo Covid-19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6945"/>
            <a:ext cx="8091055" cy="428105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42" y="2693121"/>
            <a:ext cx="4162858" cy="21445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17800" flipV="1">
            <a:off x="9491781" y="3623283"/>
            <a:ext cx="1142431" cy="10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7926" y="764373"/>
            <a:ext cx="7308273" cy="1293028"/>
          </a:xfrm>
        </p:spPr>
        <p:txBody>
          <a:bodyPr/>
          <a:lstStyle/>
          <a:p>
            <a:r>
              <a:rPr lang="it-IT" dirty="0" smtClean="0"/>
              <a:t>Diritto di restare in salute 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272" y="2362202"/>
            <a:ext cx="2237509" cy="3498272"/>
          </a:xfrm>
        </p:spPr>
        <p:txBody>
          <a:bodyPr>
            <a:normAutofit/>
          </a:bodyPr>
          <a:lstStyle/>
          <a:p>
            <a:r>
              <a:rPr lang="it-IT" dirty="0" smtClean="0"/>
              <a:t>Inizio da questo diritto perché il Corona Virus mantiene i bambini in cattiva salute e nel peggiore dei casi li uccide.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003" y="4087091"/>
            <a:ext cx="3983780" cy="2078182"/>
          </a:xfrm>
          <a:prstGeom prst="rect">
            <a:avLst/>
          </a:prstGeom>
        </p:spPr>
      </p:pic>
      <p:pic>
        <p:nvPicPr>
          <p:cNvPr id="1026" name="Picture 2" descr="Bambini in salu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02" y="4087091"/>
            <a:ext cx="3983781" cy="20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582" y="2057401"/>
            <a:ext cx="3768436" cy="20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86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Diritto all’istruzione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194560"/>
            <a:ext cx="2556164" cy="4024125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Ogni bambino per colpa di questo coronavirus non sta continuando lo studio in presenza; ma lo studio a distanza che non è come quello in presenza che permetteva un confronto più diretto.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491" y="4357256"/>
            <a:ext cx="5285509" cy="25007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1" y="1704109"/>
            <a:ext cx="4009593" cy="26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Diritto all’uguaglianza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194560"/>
            <a:ext cx="2209800" cy="4024125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Non tutte le famiglie hanno tanti soldi ed un computer. Quindi non possono permettere ai figli di fare le </a:t>
            </a:r>
            <a:r>
              <a:rPr lang="it-IT" dirty="0" err="1" smtClean="0"/>
              <a:t>videolezioni</a:t>
            </a:r>
            <a:r>
              <a:rPr lang="it-IT" dirty="0" smtClean="0"/>
              <a:t> e quindi non avranno mai una istruzione vera e propria.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278" y="2057400"/>
            <a:ext cx="7061922" cy="44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2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Diritto alla famiglia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854" y="2471651"/>
            <a:ext cx="2001981" cy="3513513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M</a:t>
            </a:r>
            <a:r>
              <a:rPr lang="it-IT" dirty="0" smtClean="0"/>
              <a:t>olta gente per colpa di questo Virus perde la famiglia, e quindi rimangono orfani o senza nessun membro della famiglia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928" y="2057401"/>
            <a:ext cx="3131127" cy="21959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8" y="4253348"/>
            <a:ext cx="5294602" cy="26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Diritto alla socializzazione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194560"/>
            <a:ext cx="1835727" cy="4024125"/>
          </a:xfrm>
        </p:spPr>
        <p:txBody>
          <a:bodyPr/>
          <a:lstStyle/>
          <a:p>
            <a:r>
              <a:rPr lang="it-IT" dirty="0" smtClean="0"/>
              <a:t>Il Covid-19 ci costringe a stare in casa perché, se no saremo tutti contagiati.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418" y="2057401"/>
            <a:ext cx="7259782" cy="41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7017" y="764373"/>
            <a:ext cx="10079181" cy="129302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78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2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istituto comprensivo di </a:t>
            </a:r>
            <a:r>
              <a:rPr lang="it-IT" dirty="0" err="1" smtClean="0"/>
              <a:t>lanzara</a:t>
            </a:r>
            <a:r>
              <a:rPr lang="it-IT" dirty="0" smtClean="0"/>
              <a:t> Classe 5°a</a:t>
            </a:r>
            <a:br>
              <a:rPr lang="it-IT" dirty="0" smtClean="0"/>
            </a:b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452255"/>
            <a:ext cx="3318164" cy="58189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Fatto da Francesco Palumbo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5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71</TotalTime>
  <Words>169</Words>
  <Application>Microsoft Office PowerPoint</Application>
  <PresentationFormat>Widescreen</PresentationFormat>
  <Paragraphs>15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Scia di vapore</vt:lpstr>
      <vt:lpstr>Diritti dei bambini negATI DAL Covid-19</vt:lpstr>
      <vt:lpstr>Diritto di restare in salute   </vt:lpstr>
      <vt:lpstr>Diritto all’istruzione</vt:lpstr>
      <vt:lpstr>Diritto all’uguaglianza  </vt:lpstr>
      <vt:lpstr>Diritto alla famiglia</vt:lpstr>
      <vt:lpstr>Diritto alla socializzazione</vt:lpstr>
      <vt:lpstr>Presentazione standard di PowerPoint</vt:lpstr>
      <vt:lpstr>istituto comprensivo di lanzara Classe 5°a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Diritti dei bambini negATI DAL Covid-19</dc:title>
  <dc:creator>Utente</dc:creator>
  <cp:lastModifiedBy>Utente</cp:lastModifiedBy>
  <cp:revision>9</cp:revision>
  <dcterms:created xsi:type="dcterms:W3CDTF">2020-11-11T17:11:59Z</dcterms:created>
  <dcterms:modified xsi:type="dcterms:W3CDTF">2020-12-03T20:34:40Z</dcterms:modified>
</cp:coreProperties>
</file>