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mberto e Patrizia" initials="UeP" lastIdx="1" clrIdx="0">
    <p:extLst>
      <p:ext uri="{19B8F6BF-5375-455C-9EA6-DF929625EA0E}">
        <p15:presenceInfo xmlns:p15="http://schemas.microsoft.com/office/powerpoint/2012/main" userId="19b7380dbd0d82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E42AB4A-03E3-427B-95DA-5B62FE2C4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" y="0"/>
            <a:ext cx="12181172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42CCDA8-EB26-49E7-A647-592A4ED67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467"/>
            <a:ext cx="11613976" cy="93133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Diritti limitati dal nemico invisibile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674DA7F-4DAC-46C1-929B-027026EBE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42" y="1202268"/>
            <a:ext cx="11898491" cy="5655732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800" dirty="0">
                <a:latin typeface="David" panose="020E0502060401010101" pitchFamily="34" charset="-79"/>
                <a:cs typeface="David" panose="020E0502060401010101" pitchFamily="34" charset="-79"/>
              </a:rPr>
              <a:t>  Covid-19</a:t>
            </a: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Di  D’Auria  Antonio</a:t>
            </a:r>
          </a:p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             Classe va scuola primaria Lanzara</a:t>
            </a: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it-IT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198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16D097-F0CF-4802-962E-175592AE26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89"/>
            <a:ext cx="12192000" cy="1648178"/>
          </a:xfrm>
        </p:spPr>
        <p:txBody>
          <a:bodyPr/>
          <a:lstStyle/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Diritto all’istruzione e socializzazione in presenza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02AE792-4C5B-4E60-BE00-55ED0BEC1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344" y="1659467"/>
            <a:ext cx="3939821" cy="5187243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latin typeface="David" panose="020E0502060401010101" pitchFamily="34" charset="-79"/>
                <a:cs typeface="David" panose="020E0502060401010101" pitchFamily="34" charset="-79"/>
              </a:rPr>
              <a:t>A Causa del covid-19 siamo costretti a fare la didattica a distanza e ciò ci impedisce di istruirci e socializzare in presenza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60BB13-EF04-4DB4-8837-F1C41F92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422" y="1659467"/>
            <a:ext cx="4281311" cy="240823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93CEE11-5DCD-4C1A-B452-6E7422A15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22" y="4033839"/>
            <a:ext cx="3677356" cy="259787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C142E1E-5F3C-4A6D-A3AD-604EB64E8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9058" y="4324273"/>
            <a:ext cx="2024884" cy="201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29889-E83F-4A3B-BE3F-1661AC69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8" y="50804"/>
            <a:ext cx="12090401" cy="152964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Diritto alla salute e alla nutrizione nei paesi poveri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BA3300-D614-45A2-B26E-BD0FAAF4B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598" y="1478844"/>
            <a:ext cx="3533424" cy="4617156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latin typeface="David" panose="020E0502060401010101" pitchFamily="34" charset="-79"/>
                <a:cs typeface="David" panose="020E0502060401010101" pitchFamily="34" charset="-79"/>
              </a:rPr>
              <a:t>Nei paesi poveri manca il diritto alla salute e alla nutrizione. Dato che hanno già poco cibo e medicine, a causa del virus non sono arrivate le scorte, Quindi ci sono molti più morti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6E74E19-1205-4D97-9367-405FDDB3F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334" y="158044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3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C6830-69BA-42CF-BD9B-AE1B37738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44" y="0"/>
            <a:ext cx="12033956" cy="936978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David" panose="020E0502060401010101" pitchFamily="34" charset="-79"/>
                <a:cs typeface="David" panose="020E0502060401010101" pitchFamily="34" charset="-79"/>
              </a:rPr>
              <a:t>Diritto alla libertà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70C079B-52DC-4488-916C-7900F7087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23533"/>
            <a:ext cx="3533422" cy="3846689"/>
          </a:xfrm>
        </p:spPr>
        <p:txBody>
          <a:bodyPr>
            <a:normAutofit/>
          </a:bodyPr>
          <a:lstStyle/>
          <a:p>
            <a:pPr algn="l"/>
            <a:r>
              <a:rPr lang="it-IT" sz="2400" dirty="0">
                <a:latin typeface="David" panose="020E0502060401010101" pitchFamily="34" charset="-79"/>
                <a:cs typeface="David" panose="020E0502060401010101" pitchFamily="34" charset="-79"/>
              </a:rPr>
              <a:t>Il covid ci tiene rinchiusi in casa e ciò ci nega il diritto alla libertà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0136446-27B7-40CB-B0F3-C659C5176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7" y="4283016"/>
            <a:ext cx="5412942" cy="238671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91B2B9-4907-4709-BAC0-8267E59E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297"/>
          <a:stretch/>
        </p:blipFill>
        <p:spPr>
          <a:xfrm>
            <a:off x="6175022" y="1213542"/>
            <a:ext cx="4639734" cy="30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0B3C599-8207-4104-A8AD-29A5D5210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9DEAF6A-6947-48B4-8E4C-6CE29F1DF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355" y="203201"/>
            <a:ext cx="2483556" cy="65475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89E0FF"/>
                </a:solidFill>
                <a:latin typeface="AR BERKLEY" panose="02000000000000000000" pitchFamily="2" charset="0"/>
              </a:rPr>
              <a:t>20/11/2020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D082811-8A90-43DE-8203-17D178DCF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89" y="203201"/>
            <a:ext cx="2302582" cy="18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5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{149A86CA-5363-4376-AA28-B0F013992BA1}tf03457452</Template>
  <TotalTime>92</TotalTime>
  <Words>109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 BERKLEY</vt:lpstr>
      <vt:lpstr>Arial</vt:lpstr>
      <vt:lpstr>Calibri</vt:lpstr>
      <vt:lpstr>Calibri Light</vt:lpstr>
      <vt:lpstr>David</vt:lpstr>
      <vt:lpstr>Celestiale</vt:lpstr>
      <vt:lpstr>Diritti limitati dal nemico invisibile</vt:lpstr>
      <vt:lpstr>Diritto all’istruzione e socializzazione in presenza</vt:lpstr>
      <vt:lpstr>Diritto alla salute e alla nutrizione nei paesi poveri</vt:lpstr>
      <vt:lpstr>Diritto alla libertà </vt:lpstr>
      <vt:lpstr>20/11/2020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Diritti limitati dal nemico invisibile</dc:title>
  <dc:creator>Umberto e Patrizia</dc:creator>
  <cp:lastModifiedBy>Utente</cp:lastModifiedBy>
  <cp:revision>9</cp:revision>
  <dcterms:created xsi:type="dcterms:W3CDTF">2020-11-15T09:04:40Z</dcterms:created>
  <dcterms:modified xsi:type="dcterms:W3CDTF">2020-12-09T19:47:49Z</dcterms:modified>
</cp:coreProperties>
</file>