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9" r:id="rId1"/>
  </p:sldMasterIdLst>
  <p:sldIdLst>
    <p:sldId id="263" r:id="rId2"/>
    <p:sldId id="257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9" d="100"/>
          <a:sy n="79" d="100"/>
        </p:scale>
        <p:origin x="845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77383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8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445003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34701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4927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81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37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029129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96780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6554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0226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04886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072235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6955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2805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92011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44076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345051-2045-45DA-935E-2E3CA1A69AD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7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  <p:sldLayoutId id="2147484164" r:id="rId15"/>
    <p:sldLayoutId id="2147484165" r:id="rId16"/>
    <p:sldLayoutId id="2147484166" r:id="rId17"/>
  </p:sldLayoutIdLst>
  <p:transition spd="slow">
    <p:comb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ptXuY-hHNSs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OrvrA2JttOI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1A318-A8C6-44F6-B832-49677FB0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54" y="467212"/>
            <a:ext cx="9404723" cy="1561612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GIORNATA DEI DIRITTI DEI BAMBINI</a:t>
            </a:r>
            <a:br>
              <a:rPr lang="it-IT" dirty="0"/>
            </a:br>
            <a:r>
              <a:rPr lang="it-IT" dirty="0"/>
              <a:t>CLASSE II A Primaria- Trivio 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C4C75E-4C44-43B8-B73F-1A551AE97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68" y="1865538"/>
            <a:ext cx="9626216" cy="4400720"/>
          </a:xfrm>
          <a:prstGeom prst="rect">
            <a:avLst/>
          </a:prstGeom>
        </p:spPr>
      </p:pic>
      <p:pic>
        <p:nvPicPr>
          <p:cNvPr id="3" name="I_DIRITTI_DELL_INFANZIA_UNICEF_Maestra_Emy">
            <a:hlinkClick r:id="" action="ppaction://media"/>
            <a:extLst>
              <a:ext uri="{FF2B5EF4-FFF2-40B4-BE49-F238E27FC236}">
                <a16:creationId xmlns:a16="http://schemas.microsoft.com/office/drawing/2014/main" id="{289363AC-3109-4489-84D8-DF6D7D929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308" y="831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04092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CDDE4A-3D27-4AF2-B134-681FF3F3E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72" y="790191"/>
            <a:ext cx="8420257" cy="5518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B56290-998F-46A2-A2BC-E011CAECE540}"/>
              </a:ext>
            </a:extLst>
          </p:cNvPr>
          <p:cNvSpPr txBox="1"/>
          <p:nvPr/>
        </p:nvSpPr>
        <p:spPr>
          <a:xfrm>
            <a:off x="1189041" y="604158"/>
            <a:ext cx="9473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Nella diversità ed unicità siamo tutti uguali e abbiamo gli stessi diritti…..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262440" y="2096862"/>
            <a:ext cx="347072" cy="119743"/>
          </a:xfrm>
        </p:spPr>
        <p:txBody>
          <a:bodyPr>
            <a:normAutofit fontScale="90000"/>
          </a:bodyPr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2573345" y="1420586"/>
            <a:ext cx="5195997" cy="4572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-2806207" y="2932236"/>
            <a:ext cx="1434607" cy="1280535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257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13D86F7-50AC-4469-97EE-AB8897864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343"/>
            <a:ext cx="12337774" cy="698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5280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CD0742-BDAE-4B9C-B02E-22E9B36B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817" y="330198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IL DIRITTO AD ESSERE DIVERSI….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19957C-EFAE-4976-B189-49AAFF102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454" y="1634065"/>
            <a:ext cx="9675525" cy="5086835"/>
          </a:xfrm>
        </p:spPr>
        <p:txBody>
          <a:bodyPr/>
          <a:lstStyle/>
          <a:p>
            <a:r>
              <a:rPr lang="it-IT" sz="4400" b="1" dirty="0"/>
              <a:t>STORIA DI ELMER L’ELEFANTINO VARIOPINTO…</a:t>
            </a:r>
          </a:p>
          <a:p>
            <a:endParaRPr lang="it-IT" dirty="0"/>
          </a:p>
        </p:txBody>
      </p:sp>
      <p:pic>
        <p:nvPicPr>
          <p:cNvPr id="5" name="Elementi multimediali online 4" title="Elmer, elefante variopinto.">
            <a:hlinkClick r:id="" action="ppaction://media"/>
            <a:extLst>
              <a:ext uri="{FF2B5EF4-FFF2-40B4-BE49-F238E27FC236}">
                <a16:creationId xmlns:a16="http://schemas.microsoft.com/office/drawing/2014/main" id="{37963673-C366-44F3-93DF-AE12E76B3D37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7792" y="3251881"/>
            <a:ext cx="5796416" cy="326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ferris dir="l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6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498A32-3FE3-404E-9B2A-E60CD8B83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428" y="452717"/>
            <a:ext cx="9310858" cy="1376082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 DIVERSITA’ RENDE SPECIALI…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29241E-7B9F-40A7-823C-11EB71477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652" y="1828799"/>
            <a:ext cx="9522634" cy="13879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sz="4400" b="1" dirty="0"/>
              <a:t>Un coccodrillo davvero speciale …</a:t>
            </a:r>
          </a:p>
        </p:txBody>
      </p:sp>
      <p:pic>
        <p:nvPicPr>
          <p:cNvPr id="7" name="Elementi multimediali online 6" title="UN COCCODRILLO SPECIALE">
            <a:hlinkClick r:id="" action="ppaction://media"/>
            <a:extLst>
              <a:ext uri="{FF2B5EF4-FFF2-40B4-BE49-F238E27FC236}">
                <a16:creationId xmlns:a16="http://schemas.microsoft.com/office/drawing/2014/main" id="{EE64353B-149A-409E-9C81-2F28A9D1F51A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35269" y="3526666"/>
            <a:ext cx="5116880" cy="28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7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6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2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C7631-1B32-4001-B59E-A3AC3B1A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7069" y="262933"/>
            <a:ext cx="9601196" cy="1303867"/>
          </a:xfrm>
        </p:spPr>
        <p:txBody>
          <a:bodyPr>
            <a:noAutofit/>
          </a:bodyPr>
          <a:lstStyle/>
          <a:p>
            <a:r>
              <a:rPr lang="it-IT" sz="4000" b="1" dirty="0"/>
              <a:t>Elmer  e il coccodrillo speciale  </a:t>
            </a:r>
            <a:br>
              <a:rPr lang="it-IT" sz="4000" b="1" dirty="0"/>
            </a:br>
            <a:r>
              <a:rPr lang="it-IT" sz="4000" b="1" dirty="0"/>
              <a:t>visto dai bambini ….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2791D6B-9654-4772-806A-09AC62854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04" y="400706"/>
            <a:ext cx="3564835" cy="37134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9A7EDEF-9A1A-4ABC-B72A-B2A7497BC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14" y="3347358"/>
            <a:ext cx="2611825" cy="28087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AC9C8BD-446A-4F5E-9EF6-7BC25FF21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1" y="1566800"/>
            <a:ext cx="4558129" cy="29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Content="1"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7D107B4-41A3-4C53-86FB-852ADC7AE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25" y="702129"/>
            <a:ext cx="3664529" cy="32426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68C3630-8D68-4EA8-ADE4-CF0CC0AAE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4" y="702129"/>
            <a:ext cx="4323580" cy="324268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93E994F-0868-4328-AF5C-15E5FB097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97" y="3944814"/>
            <a:ext cx="3047828" cy="228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9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28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9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95" tmFilter="0, 0; 0.125,0.2665; 0.25,0.4; 0.375,0.465; 0.5,0.5;  0.625,0.535; 0.75,0.6; 0.875,0.7335; 1,1">
                                          <p:stCondLst>
                                            <p:cond delay="119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98" tmFilter="0, 0; 0.125,0.2665; 0.25,0.4; 0.375,0.465; 0.5,0.5;  0.625,0.535; 0.75,0.6; 0.875,0.7335; 1,1">
                                          <p:stCondLst>
                                            <p:cond delay="238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95" tmFilter="0, 0; 0.125,0.2665; 0.25,0.4; 0.375,0.465; 0.5,0.5;  0.625,0.535; 0.75,0.6; 0.875,0.7335; 1,1">
                                          <p:stCondLst>
                                            <p:cond delay="29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47">
                                          <p:stCondLst>
                                            <p:cond delay="11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99" decel="50000">
                                          <p:stCondLst>
                                            <p:cond delay="12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47">
                                          <p:stCondLst>
                                            <p:cond delay="23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99" decel="50000">
                                          <p:stCondLst>
                                            <p:cond delay="24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47">
                                          <p:stCondLst>
                                            <p:cond delay="29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99" decel="50000">
                                          <p:stCondLst>
                                            <p:cond delay="30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47">
                                          <p:stCondLst>
                                            <p:cond delay="3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99" decel="50000">
                                          <p:stCondLst>
                                            <p:cond delay="33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D9BF21ED-EDE1-4F31-892F-A123DAD24B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2232" y="930729"/>
            <a:ext cx="4196442" cy="266155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B74F205-9453-4012-A355-4D2451BB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133" y="783823"/>
            <a:ext cx="3963682" cy="28084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0DB643A-640C-4508-9B8C-5392EB70A9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88905" y="3592286"/>
            <a:ext cx="4248238" cy="26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47309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3E5AE9A-4B12-4B64-BB74-A7DB62A030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4" y="1092710"/>
            <a:ext cx="5565913" cy="417443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55454E8-FFA2-49E7-89E3-B7CFCC57F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65" y="3627920"/>
            <a:ext cx="5259298" cy="29583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E2A3707-F109-436A-91A5-550CF056EB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52" y="0"/>
            <a:ext cx="5653204" cy="31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3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6" dur="26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9" dur="30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1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A935F1-E13F-409A-B92C-C6A2032C0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7" y="851276"/>
            <a:ext cx="3388297" cy="25412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22F5B3A-54E2-48DC-ABAF-23FE87F26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622" y="3659287"/>
            <a:ext cx="2843008" cy="22967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485F81E-ED98-4C8A-9C56-9C81104C1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58" y="851276"/>
            <a:ext cx="3421899" cy="25412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C603371-DA0B-4233-811B-D58D36F50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68" y="3808878"/>
            <a:ext cx="3117548" cy="233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0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00"/>
                            </p:stCondLst>
                            <p:childTnLst>
                              <p:par>
                                <p:cTn id="17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C -4.16667E-7 0.0331 0.02695 0.05995 0.06003 0.05995 C 0.09896 0.05995 0.11302 0.03009 0.11901 0.01203 L 0.125 -0.01204 C 0.13099 -0.0301 0.14596 -0.05996 0.18997 -0.05996 C 0.21797 -0.05996 0.25 -0.03311 0.25 4.07407E-6 C 0.25 0.0331 0.21797 0.05995 0.18997 0.05995 C 0.14596 0.05995 0.13099 0.03009 0.125 0.01203 L 0.11901 -0.01204 C 0.11302 -0.0301 0.09896 -0.05996 0.06003 -0.05996 C 0.02695 -0.05996 -4.16667E-7 -0.03311 -4.16667E-7 4.07407E-6 Z " pathEditMode="relative" rAng="0" ptsTypes="AAAAAAAAAAA">
                                      <p:cBhvr>
                                        <p:cTn id="18" dur="2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296</TotalTime>
  <Words>64</Words>
  <Application>Microsoft Office PowerPoint</Application>
  <PresentationFormat>Widescreen</PresentationFormat>
  <Paragraphs>8</Paragraphs>
  <Slides>10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Arial Rounded MT Bold</vt:lpstr>
      <vt:lpstr>Garamond</vt:lpstr>
      <vt:lpstr>Organico</vt:lpstr>
      <vt:lpstr>   GIORNATA DEI DIRITTI DEI BAMBINI CLASSE II A Primaria- Trivio    </vt:lpstr>
      <vt:lpstr>Presentazione standard di PowerPoint</vt:lpstr>
      <vt:lpstr>IL DIRITTO AD ESSERE DIVERSI…. </vt:lpstr>
      <vt:lpstr>LA DIVERSITA’ RENDE SPECIALI…</vt:lpstr>
      <vt:lpstr>Elmer  e il coccodrillo speciale   visto dai bambini ….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 Diritto ad essere diversità</dc:title>
  <dc:creator>Maria Di Giuseppe</dc:creator>
  <cp:lastModifiedBy>Alfredo LANDI (alandi@unisa.it)</cp:lastModifiedBy>
  <cp:revision>59</cp:revision>
  <dcterms:created xsi:type="dcterms:W3CDTF">2020-12-06T17:32:28Z</dcterms:created>
  <dcterms:modified xsi:type="dcterms:W3CDTF">2020-12-13T12:22:07Z</dcterms:modified>
</cp:coreProperties>
</file>