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m4a" ContentType="audio/mp4"/>
  <Default Extension="mp3" ContentType="audio/m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3" r:id="rId7"/>
    <p:sldId id="264" r:id="rId8"/>
    <p:sldId id="265" r:id="rId9"/>
    <p:sldId id="266" r:id="rId10"/>
    <p:sldId id="262" r:id="rId11"/>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9" d="100"/>
          <a:sy n="69" d="100"/>
        </p:scale>
        <p:origin x="696" y="6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E9B0EAE7-5A8C-4B97-90C4-0C2BFF43860B}" type="datetimeFigureOut">
              <a:rPr lang="it-IT" smtClean="0"/>
              <a:pPr/>
              <a:t>06/12/2020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0B5FD06A-7A4A-46AA-A44A-2AA3A5E8E285}" type="slidenum">
              <a:rPr lang="it-IT" smtClean="0"/>
              <a:pPr/>
              <a:t>‹N›</a:t>
            </a:fld>
            <a:endParaRPr lang="it-IT"/>
          </a:p>
        </p:txBody>
      </p:sp>
    </p:spTree>
    <p:extLst>
      <p:ext uri="{BB962C8B-B14F-4D97-AF65-F5344CB8AC3E}">
        <p14:creationId xmlns:p14="http://schemas.microsoft.com/office/powerpoint/2010/main" val="27448931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E9B0EAE7-5A8C-4B97-90C4-0C2BFF43860B}" type="datetimeFigureOut">
              <a:rPr lang="it-IT" smtClean="0"/>
              <a:pPr/>
              <a:t>06/12/2020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0B5FD06A-7A4A-46AA-A44A-2AA3A5E8E285}" type="slidenum">
              <a:rPr lang="it-IT" smtClean="0"/>
              <a:pPr/>
              <a:t>‹N›</a:t>
            </a:fld>
            <a:endParaRPr lang="it-IT"/>
          </a:p>
        </p:txBody>
      </p:sp>
    </p:spTree>
    <p:extLst>
      <p:ext uri="{BB962C8B-B14F-4D97-AF65-F5344CB8AC3E}">
        <p14:creationId xmlns:p14="http://schemas.microsoft.com/office/powerpoint/2010/main" val="38277758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E9B0EAE7-5A8C-4B97-90C4-0C2BFF43860B}" type="datetimeFigureOut">
              <a:rPr lang="it-IT" smtClean="0"/>
              <a:pPr/>
              <a:t>06/12/2020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0B5FD06A-7A4A-46AA-A44A-2AA3A5E8E285}" type="slidenum">
              <a:rPr lang="it-IT" smtClean="0"/>
              <a:pPr/>
              <a:t>‹N›</a:t>
            </a:fld>
            <a:endParaRPr lang="it-IT"/>
          </a:p>
        </p:txBody>
      </p:sp>
    </p:spTree>
    <p:extLst>
      <p:ext uri="{BB962C8B-B14F-4D97-AF65-F5344CB8AC3E}">
        <p14:creationId xmlns:p14="http://schemas.microsoft.com/office/powerpoint/2010/main" val="22667939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E9B0EAE7-5A8C-4B97-90C4-0C2BFF43860B}" type="datetimeFigureOut">
              <a:rPr lang="it-IT" smtClean="0"/>
              <a:pPr/>
              <a:t>06/12/2020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0B5FD06A-7A4A-46AA-A44A-2AA3A5E8E285}" type="slidenum">
              <a:rPr lang="it-IT" smtClean="0"/>
              <a:pPr/>
              <a:t>‹N›</a:t>
            </a:fld>
            <a:endParaRPr lang="it-IT"/>
          </a:p>
        </p:txBody>
      </p:sp>
    </p:spTree>
    <p:extLst>
      <p:ext uri="{BB962C8B-B14F-4D97-AF65-F5344CB8AC3E}">
        <p14:creationId xmlns:p14="http://schemas.microsoft.com/office/powerpoint/2010/main" val="2332702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Segnaposto data 3"/>
          <p:cNvSpPr>
            <a:spLocks noGrp="1"/>
          </p:cNvSpPr>
          <p:nvPr>
            <p:ph type="dt" sz="half" idx="10"/>
          </p:nvPr>
        </p:nvSpPr>
        <p:spPr/>
        <p:txBody>
          <a:bodyPr/>
          <a:lstStyle/>
          <a:p>
            <a:fld id="{E9B0EAE7-5A8C-4B97-90C4-0C2BFF43860B}" type="datetimeFigureOut">
              <a:rPr lang="it-IT" smtClean="0"/>
              <a:pPr/>
              <a:t>06/12/2020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0B5FD06A-7A4A-46AA-A44A-2AA3A5E8E285}" type="slidenum">
              <a:rPr lang="it-IT" smtClean="0"/>
              <a:pPr/>
              <a:t>‹N›</a:t>
            </a:fld>
            <a:endParaRPr lang="it-IT"/>
          </a:p>
        </p:txBody>
      </p:sp>
    </p:spTree>
    <p:extLst>
      <p:ext uri="{BB962C8B-B14F-4D97-AF65-F5344CB8AC3E}">
        <p14:creationId xmlns:p14="http://schemas.microsoft.com/office/powerpoint/2010/main" val="2108831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838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72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E9B0EAE7-5A8C-4B97-90C4-0C2BFF43860B}" type="datetimeFigureOut">
              <a:rPr lang="it-IT" smtClean="0"/>
              <a:pPr/>
              <a:t>06/12/2020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0B5FD06A-7A4A-46AA-A44A-2AA3A5E8E285}" type="slidenum">
              <a:rPr lang="it-IT" smtClean="0"/>
              <a:pPr/>
              <a:t>‹N›</a:t>
            </a:fld>
            <a:endParaRPr lang="it-IT"/>
          </a:p>
        </p:txBody>
      </p:sp>
    </p:spTree>
    <p:extLst>
      <p:ext uri="{BB962C8B-B14F-4D97-AF65-F5344CB8AC3E}">
        <p14:creationId xmlns:p14="http://schemas.microsoft.com/office/powerpoint/2010/main" val="35597850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a:t>Fare clic per modificare lo stile del titolo</a:t>
            </a:r>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E9B0EAE7-5A8C-4B97-90C4-0C2BFF43860B}" type="datetimeFigureOut">
              <a:rPr lang="it-IT" smtClean="0"/>
              <a:pPr/>
              <a:t>06/12/2020</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0B5FD06A-7A4A-46AA-A44A-2AA3A5E8E285}" type="slidenum">
              <a:rPr lang="it-IT" smtClean="0"/>
              <a:pPr/>
              <a:t>‹N›</a:t>
            </a:fld>
            <a:endParaRPr lang="it-IT"/>
          </a:p>
        </p:txBody>
      </p:sp>
    </p:spTree>
    <p:extLst>
      <p:ext uri="{BB962C8B-B14F-4D97-AF65-F5344CB8AC3E}">
        <p14:creationId xmlns:p14="http://schemas.microsoft.com/office/powerpoint/2010/main" val="5223459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E9B0EAE7-5A8C-4B97-90C4-0C2BFF43860B}" type="datetimeFigureOut">
              <a:rPr lang="it-IT" smtClean="0"/>
              <a:pPr/>
              <a:t>06/12/2020</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0B5FD06A-7A4A-46AA-A44A-2AA3A5E8E285}" type="slidenum">
              <a:rPr lang="it-IT" smtClean="0"/>
              <a:pPr/>
              <a:t>‹N›</a:t>
            </a:fld>
            <a:endParaRPr lang="it-IT"/>
          </a:p>
        </p:txBody>
      </p:sp>
    </p:spTree>
    <p:extLst>
      <p:ext uri="{BB962C8B-B14F-4D97-AF65-F5344CB8AC3E}">
        <p14:creationId xmlns:p14="http://schemas.microsoft.com/office/powerpoint/2010/main" val="13802939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E9B0EAE7-5A8C-4B97-90C4-0C2BFF43860B}" type="datetimeFigureOut">
              <a:rPr lang="it-IT" smtClean="0"/>
              <a:pPr/>
              <a:t>06/12/2020</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0B5FD06A-7A4A-46AA-A44A-2AA3A5E8E285}" type="slidenum">
              <a:rPr lang="it-IT" smtClean="0"/>
              <a:pPr/>
              <a:t>‹N›</a:t>
            </a:fld>
            <a:endParaRPr lang="it-IT"/>
          </a:p>
        </p:txBody>
      </p:sp>
    </p:spTree>
    <p:extLst>
      <p:ext uri="{BB962C8B-B14F-4D97-AF65-F5344CB8AC3E}">
        <p14:creationId xmlns:p14="http://schemas.microsoft.com/office/powerpoint/2010/main" val="35455723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sz="half" idx="10"/>
          </p:nvPr>
        </p:nvSpPr>
        <p:spPr/>
        <p:txBody>
          <a:bodyPr/>
          <a:lstStyle/>
          <a:p>
            <a:fld id="{E9B0EAE7-5A8C-4B97-90C4-0C2BFF43860B}" type="datetimeFigureOut">
              <a:rPr lang="it-IT" smtClean="0"/>
              <a:pPr/>
              <a:t>06/12/2020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0B5FD06A-7A4A-46AA-A44A-2AA3A5E8E285}" type="slidenum">
              <a:rPr lang="it-IT" smtClean="0"/>
              <a:pPr/>
              <a:t>‹N›</a:t>
            </a:fld>
            <a:endParaRPr lang="it-IT"/>
          </a:p>
        </p:txBody>
      </p:sp>
    </p:spTree>
    <p:extLst>
      <p:ext uri="{BB962C8B-B14F-4D97-AF65-F5344CB8AC3E}">
        <p14:creationId xmlns:p14="http://schemas.microsoft.com/office/powerpoint/2010/main" val="10164885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sz="half" idx="10"/>
          </p:nvPr>
        </p:nvSpPr>
        <p:spPr/>
        <p:txBody>
          <a:bodyPr/>
          <a:lstStyle/>
          <a:p>
            <a:fld id="{E9B0EAE7-5A8C-4B97-90C4-0C2BFF43860B}" type="datetimeFigureOut">
              <a:rPr lang="it-IT" smtClean="0"/>
              <a:pPr/>
              <a:t>06/12/2020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0B5FD06A-7A4A-46AA-A44A-2AA3A5E8E285}" type="slidenum">
              <a:rPr lang="it-IT" smtClean="0"/>
              <a:pPr/>
              <a:t>‹N›</a:t>
            </a:fld>
            <a:endParaRPr lang="it-IT"/>
          </a:p>
        </p:txBody>
      </p:sp>
    </p:spTree>
    <p:extLst>
      <p:ext uri="{BB962C8B-B14F-4D97-AF65-F5344CB8AC3E}">
        <p14:creationId xmlns:p14="http://schemas.microsoft.com/office/powerpoint/2010/main" val="2880409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B0EAE7-5A8C-4B97-90C4-0C2BFF43860B}" type="datetimeFigureOut">
              <a:rPr lang="it-IT" smtClean="0"/>
              <a:pPr/>
              <a:t>06/12/2020</a:t>
            </a:fld>
            <a:endParaRPr lang="it-IT"/>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5FD06A-7A4A-46AA-A44A-2AA3A5E8E285}" type="slidenum">
              <a:rPr lang="it-IT" smtClean="0"/>
              <a:pPr/>
              <a:t>‹N›</a:t>
            </a:fld>
            <a:endParaRPr lang="it-IT"/>
          </a:p>
        </p:txBody>
      </p:sp>
    </p:spTree>
    <p:extLst>
      <p:ext uri="{BB962C8B-B14F-4D97-AF65-F5344CB8AC3E}">
        <p14:creationId xmlns:p14="http://schemas.microsoft.com/office/powerpoint/2010/main" val="18586406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2.m4a"/><Relationship Id="rId7" Type="http://schemas.openxmlformats.org/officeDocument/2006/relationships/image" Target="../media/image2.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jpeg"/><Relationship Id="rId5" Type="http://schemas.openxmlformats.org/officeDocument/2006/relationships/slideLayout" Target="../slideLayouts/slideLayout7.xml"/><Relationship Id="rId4" Type="http://schemas.openxmlformats.org/officeDocument/2006/relationships/audio" Target="../media/media2.m4a"/></Relationships>
</file>

<file path=ppt/slides/_rels/slide10.xml.rels><?xml version="1.0" encoding="UTF-8" standalone="yes"?>
<Relationships xmlns="http://schemas.openxmlformats.org/package/2006/relationships"><Relationship Id="rId3" Type="http://schemas.openxmlformats.org/officeDocument/2006/relationships/audio" Target="../media/media11.m4a"/><Relationship Id="rId7" Type="http://schemas.openxmlformats.org/officeDocument/2006/relationships/image" Target="../media/image3.png"/><Relationship Id="rId2" Type="http://schemas.microsoft.com/office/2007/relationships/media" Target="../media/media11.m4a"/><Relationship Id="rId1" Type="http://schemas.openxmlformats.org/officeDocument/2006/relationships/tags" Target="../tags/tag8.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4.jpeg"/><Relationship Id="rId4"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5.emf"/><Relationship Id="rId3" Type="http://schemas.microsoft.com/office/2007/relationships/media" Target="../media/media4.m4a"/><Relationship Id="rId7" Type="http://schemas.openxmlformats.org/officeDocument/2006/relationships/package" Target="../embeddings/Microsoft_Word_Document.docx"/><Relationship Id="rId2" Type="http://schemas.openxmlformats.org/officeDocument/2006/relationships/tags" Target="../tags/tag2.xml"/><Relationship Id="rId1" Type="http://schemas.openxmlformats.org/officeDocument/2006/relationships/vmlDrawing" Target="../drawings/vmlDrawing1.vml"/><Relationship Id="rId6" Type="http://schemas.openxmlformats.org/officeDocument/2006/relationships/image" Target="../media/image6.jpeg"/><Relationship Id="rId5" Type="http://schemas.openxmlformats.org/officeDocument/2006/relationships/slideLayout" Target="../slideLayouts/slideLayout7.xml"/><Relationship Id="rId4" Type="http://schemas.openxmlformats.org/officeDocument/2006/relationships/audio" Target="../media/media4.m4a"/><Relationship Id="rId9"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image" Target="../media/image7.jpeg"/><Relationship Id="rId4"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4.xml"/><Relationship Id="rId6" Type="http://schemas.openxmlformats.org/officeDocument/2006/relationships/image" Target="../media/image3.png"/><Relationship Id="rId5" Type="http://schemas.openxmlformats.org/officeDocument/2006/relationships/image" Target="../media/image8.jpeg"/><Relationship Id="rId4"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5.xml"/><Relationship Id="rId6" Type="http://schemas.openxmlformats.org/officeDocument/2006/relationships/image" Target="../media/image3.png"/><Relationship Id="rId5" Type="http://schemas.openxmlformats.org/officeDocument/2006/relationships/image" Target="../media/image9.jpeg"/><Relationship Id="rId4"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6.xml"/><Relationship Id="rId6" Type="http://schemas.openxmlformats.org/officeDocument/2006/relationships/image" Target="../media/image3.png"/><Relationship Id="rId5" Type="http://schemas.openxmlformats.org/officeDocument/2006/relationships/image" Target="../media/image10.png"/><Relationship Id="rId4"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7.xml"/><Relationship Id="rId6" Type="http://schemas.openxmlformats.org/officeDocument/2006/relationships/image" Target="../media/image3.png"/><Relationship Id="rId5" Type="http://schemas.openxmlformats.org/officeDocument/2006/relationships/image" Target="../media/image11.jpeg"/><Relationship Id="rId4"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2667000" y="-2595156"/>
            <a:ext cx="6858000" cy="12048311"/>
          </a:xfrm>
          <a:prstGeom prst="rect">
            <a:avLst/>
          </a:prstGeom>
        </p:spPr>
      </p:pic>
      <p:pic>
        <p:nvPicPr>
          <p:cNvPr id="2" name="Unissons Nos Voix - Clip officiel [YTmp3.net]">
            <a:hlinkClick r:id="" action="ppaction://media"/>
          </p:cNvPr>
          <p:cNvPicPr>
            <a:picLocks noChangeAspect="1"/>
          </p:cNvPicPr>
          <p:nvPr>
            <a:audioFile r:link="rId1"/>
            <p:extLst>
              <p:ext uri="{DAA4B4D4-6D71-4841-9C94-3DE7FCFB9230}">
                <p14:media xmlns:p14="http://schemas.microsoft.com/office/powerpoint/2010/main" r:embed="rId2">
                  <p14:trim st="16756" end="97779.3125"/>
                </p14:media>
              </p:ext>
            </p:extLst>
          </p:nvPr>
        </p:nvPicPr>
        <p:blipFill>
          <a:blip r:embed="rId7" cstate="print"/>
          <a:stretch>
            <a:fillRect/>
          </a:stretch>
        </p:blipFill>
        <p:spPr>
          <a:xfrm>
            <a:off x="709749" y="5815149"/>
            <a:ext cx="609600" cy="609600"/>
          </a:xfrm>
          <a:prstGeom prst="rect">
            <a:avLst/>
          </a:prstGeom>
        </p:spPr>
      </p:pic>
      <p:pic>
        <p:nvPicPr>
          <p:cNvPr id="3" name="Audio 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494504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6458">
        <p15:prstTrans prst="drape"/>
      </p:transition>
    </mc:Choice>
    <mc:Fallback xmlns="">
      <p:transition spd="slow" advTm="645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
                </p:tgtEl>
              </p:cMediaNode>
            </p:audio>
            <p:audio>
              <p:cMediaNode vol="80000" numSld="999" showWhenStopped="0">
                <p:cTn id="11" fill="hold" display="0">
                  <p:stCondLst>
                    <p:cond delay="indefinite"/>
                  </p:stCondLst>
                  <p:endCondLst>
                    <p:cond evt="onStopAudio" delay="0">
                      <p:tgtEl>
                        <p:sldTgt/>
                      </p:tgtEl>
                    </p:cond>
                  </p:endCondLst>
                </p:cTn>
                <p:tgtEl>
                  <p:spTgt spid="2"/>
                </p:tgtEl>
              </p:cMediaNode>
            </p:audio>
          </p:childTnLst>
        </p:cTn>
      </p:par>
    </p:tnLst>
  </p:timing>
  <p:extLst>
    <p:ext uri="{E180D4A7-C9FB-4DFB-919C-405C955672EB}">
      <p14:showEvtLst xmlns:p14="http://schemas.microsoft.com/office/powerpoint/2010/main">
        <p14:playEvt time="1" objId="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Immagine 2"/>
          <p:cNvPicPr>
            <a:picLocks noChangeAspect="1"/>
          </p:cNvPicPr>
          <p:nvPr/>
        </p:nvPicPr>
        <p:blipFill rotWithShape="1">
          <a:blip r:embed="rId6" cstate="print">
            <a:extLst>
              <a:ext uri="{28A0092B-C50C-407E-A947-70E740481C1C}">
                <a14:useLocalDpi xmlns:a14="http://schemas.microsoft.com/office/drawing/2010/main" val="0"/>
              </a:ext>
            </a:extLst>
          </a:blip>
          <a:srcRect t="18023" r="2813" b="27035"/>
          <a:stretch/>
        </p:blipFill>
        <p:spPr>
          <a:xfrm>
            <a:off x="309153" y="3779402"/>
            <a:ext cx="5564778" cy="2882655"/>
          </a:xfrm>
          <a:prstGeom prst="rect">
            <a:avLst/>
          </a:prstGeom>
          <a:ln>
            <a:solidFill>
              <a:srgbClr val="FF0000"/>
            </a:solidFill>
          </a:ln>
          <a:effectLst>
            <a:softEdge rad="112500"/>
          </a:effectLst>
        </p:spPr>
      </p:pic>
      <p:sp>
        <p:nvSpPr>
          <p:cNvPr id="4" name="Rettangolo 3"/>
          <p:cNvSpPr/>
          <p:nvPr/>
        </p:nvSpPr>
        <p:spPr>
          <a:xfrm>
            <a:off x="6276281" y="5532405"/>
            <a:ext cx="5743367" cy="923330"/>
          </a:xfrm>
          <a:prstGeom prst="rect">
            <a:avLst/>
          </a:prstGeom>
          <a:noFill/>
        </p:spPr>
        <p:txBody>
          <a:bodyPr wrap="none" lIns="91440" tIns="45720" rIns="91440" bIns="45720">
            <a:spAutoFit/>
          </a:bodyPr>
          <a:lstStyle/>
          <a:p>
            <a:pPr algn="ctr"/>
            <a:r>
              <a:rPr lang="it-IT" sz="5400" b="0" cap="none" spc="0" dirty="0" err="1">
                <a:ln w="0"/>
                <a:solidFill>
                  <a:schemeClr val="tx1"/>
                </a:solidFill>
                <a:effectLst>
                  <a:outerShdw blurRad="38100" dist="19050" dir="2700000" algn="tl" rotWithShape="0">
                    <a:schemeClr val="dk1">
                      <a:alpha val="40000"/>
                    </a:schemeClr>
                  </a:outerShdw>
                </a:effectLst>
              </a:rPr>
              <a:t>Les</a:t>
            </a:r>
            <a:r>
              <a:rPr lang="it-IT" sz="5400" b="0" cap="none" spc="0" dirty="0">
                <a:ln w="0"/>
                <a:solidFill>
                  <a:schemeClr val="tx1"/>
                </a:solidFill>
                <a:effectLst>
                  <a:outerShdw blurRad="38100" dist="19050" dir="2700000" algn="tl" rotWithShape="0">
                    <a:schemeClr val="dk1">
                      <a:alpha val="40000"/>
                    </a:schemeClr>
                  </a:outerShdw>
                </a:effectLst>
              </a:rPr>
              <a:t> </a:t>
            </a:r>
            <a:r>
              <a:rPr lang="it-IT" sz="5400" b="0" cap="none" spc="0" dirty="0" err="1">
                <a:ln w="0"/>
                <a:solidFill>
                  <a:schemeClr val="tx1"/>
                </a:solidFill>
                <a:effectLst>
                  <a:outerShdw blurRad="38100" dist="19050" dir="2700000" algn="tl" rotWithShape="0">
                    <a:schemeClr val="dk1">
                      <a:alpha val="40000"/>
                    </a:schemeClr>
                  </a:outerShdw>
                </a:effectLst>
              </a:rPr>
              <a:t>élèves</a:t>
            </a:r>
            <a:r>
              <a:rPr lang="it-IT" sz="5400" b="0" cap="none" spc="0" dirty="0">
                <a:ln w="0"/>
                <a:solidFill>
                  <a:schemeClr val="tx1"/>
                </a:solidFill>
                <a:effectLst>
                  <a:outerShdw blurRad="38100" dist="19050" dir="2700000" algn="tl" rotWithShape="0">
                    <a:schemeClr val="dk1">
                      <a:alpha val="40000"/>
                    </a:schemeClr>
                  </a:outerShdw>
                </a:effectLst>
              </a:rPr>
              <a:t> de la III B</a:t>
            </a: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0634697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9370">
        <p15:prstTrans prst="pageCurlDouble"/>
      </p:transition>
    </mc:Choice>
    <mc:Fallback xmlns="">
      <p:transition spd="slow" advTm="937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45"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2000"/>
                                        <p:tgtEl>
                                          <p:spTgt spid="4"/>
                                        </p:tgtEl>
                                      </p:cBhvr>
                                    </p:animEffect>
                                    <p:anim calcmode="lin" valueType="num">
                                      <p:cBhvr>
                                        <p:cTn id="17" dur="2000" fill="hold"/>
                                        <p:tgtEl>
                                          <p:spTgt spid="4"/>
                                        </p:tgtEl>
                                        <p:attrNameLst>
                                          <p:attrName>ppt_w</p:attrName>
                                        </p:attrNameLst>
                                      </p:cBhvr>
                                      <p:tavLst>
                                        <p:tav tm="0" fmla="#ppt_w*sin(2.5*pi*$)">
                                          <p:val>
                                            <p:fltVal val="0"/>
                                          </p:val>
                                        </p:tav>
                                        <p:tav tm="100000">
                                          <p:val>
                                            <p:fltVal val="1"/>
                                          </p:val>
                                        </p:tav>
                                      </p:tavLst>
                                    </p:anim>
                                    <p:anim calcmode="lin" valueType="num">
                                      <p:cBhvr>
                                        <p:cTn id="18"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5"/>
                </p:tgtEl>
              </p:cMediaNode>
            </p:audio>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4" name="CasellaDiTesto 3">
            <a:extLst>
              <a:ext uri="{FF2B5EF4-FFF2-40B4-BE49-F238E27FC236}">
                <a16:creationId xmlns:a16="http://schemas.microsoft.com/office/drawing/2014/main" id="{4D2058C3-0DA5-4533-B53D-65B88A42047E}"/>
              </a:ext>
            </a:extLst>
          </p:cNvPr>
          <p:cNvSpPr txBox="1"/>
          <p:nvPr/>
        </p:nvSpPr>
        <p:spPr>
          <a:xfrm>
            <a:off x="0" y="0"/>
            <a:ext cx="4762005" cy="5586145"/>
          </a:xfrm>
          <a:prstGeom prst="rect">
            <a:avLst/>
          </a:prstGeom>
          <a:noFill/>
        </p:spPr>
        <p:txBody>
          <a:bodyPr wrap="square">
            <a:spAutoFit/>
          </a:bodyPr>
          <a:lstStyle/>
          <a:p>
            <a:r>
              <a:rPr lang="fr-FR" sz="2100" b="1" i="1" dirty="0">
                <a:solidFill>
                  <a:srgbClr val="FF0000"/>
                </a:solidFill>
              </a:rPr>
              <a:t>NO A’ LA VIOLENCE CONTRE LES FEMMES</a:t>
            </a:r>
          </a:p>
          <a:p>
            <a:endParaRPr lang="fr-FR" sz="2100" b="1" i="1" dirty="0">
              <a:solidFill>
                <a:srgbClr val="FF0000"/>
              </a:solidFill>
            </a:endParaRPr>
          </a:p>
          <a:p>
            <a:pPr>
              <a:lnSpc>
                <a:spcPct val="250000"/>
              </a:lnSpc>
            </a:pPr>
            <a:r>
              <a:rPr lang="fr-FR" sz="2100" dirty="0">
                <a:solidFill>
                  <a:srgbClr val="FF0000"/>
                </a:solidFill>
              </a:rPr>
              <a:t>Un homme ne devrait pas toucher une femme même avec un fleur.</a:t>
            </a:r>
          </a:p>
          <a:p>
            <a:pPr>
              <a:lnSpc>
                <a:spcPct val="250000"/>
              </a:lnSpc>
            </a:pPr>
            <a:r>
              <a:rPr lang="fr-FR" sz="2100" dirty="0">
                <a:solidFill>
                  <a:srgbClr val="FF0000"/>
                </a:solidFill>
              </a:rPr>
              <a:t>Si vous subissez des actes de violence vous devez immédiatement contacter un avocat ou la police.</a:t>
            </a:r>
          </a:p>
          <a:p>
            <a:pPr>
              <a:lnSpc>
                <a:spcPct val="250000"/>
              </a:lnSpc>
            </a:pPr>
            <a:r>
              <a:rPr lang="fr-FR" sz="2100" dirty="0">
                <a:solidFill>
                  <a:srgbClr val="FF0000"/>
                </a:solidFill>
              </a:rPr>
              <a:t>Arrêtons la violence contre le femmes….</a:t>
            </a:r>
          </a:p>
        </p:txBody>
      </p:sp>
      <p:sp>
        <p:nvSpPr>
          <p:cNvPr id="11" name="CasellaDiTesto 10"/>
          <p:cNvSpPr txBox="1"/>
          <p:nvPr/>
        </p:nvSpPr>
        <p:spPr>
          <a:xfrm>
            <a:off x="6792686" y="5011387"/>
            <a:ext cx="1710046" cy="646331"/>
          </a:xfrm>
          <a:prstGeom prst="rect">
            <a:avLst/>
          </a:prstGeom>
          <a:noFill/>
        </p:spPr>
        <p:txBody>
          <a:bodyPr wrap="square" rtlCol="0">
            <a:spAutoFit/>
          </a:bodyPr>
          <a:lstStyle>
            <a:defPPr>
              <a:defRPr lang="it-IT"/>
            </a:defPPr>
            <a:lvl1pPr>
              <a:defRPr sz="2100">
                <a:solidFill>
                  <a:srgbClr val="FF0000"/>
                </a:solidFill>
              </a:defRPr>
            </a:lvl1pPr>
          </a:lstStyle>
          <a:p>
            <a:r>
              <a:rPr lang="it-IT" sz="3600" b="1" dirty="0" err="1"/>
              <a:t>Assez</a:t>
            </a:r>
            <a:r>
              <a:rPr lang="it-IT" sz="3600" b="1" dirty="0"/>
              <a:t>!</a:t>
            </a:r>
          </a:p>
        </p:txBody>
      </p:sp>
      <p:sp>
        <p:nvSpPr>
          <p:cNvPr id="12" name="CasellaDiTesto 11"/>
          <p:cNvSpPr txBox="1"/>
          <p:nvPr/>
        </p:nvSpPr>
        <p:spPr>
          <a:xfrm>
            <a:off x="9492342" y="5380074"/>
            <a:ext cx="1710046" cy="646331"/>
          </a:xfrm>
          <a:prstGeom prst="rect">
            <a:avLst/>
          </a:prstGeom>
          <a:noFill/>
        </p:spPr>
        <p:txBody>
          <a:bodyPr wrap="square" rtlCol="0">
            <a:spAutoFit/>
          </a:bodyPr>
          <a:lstStyle>
            <a:defPPr>
              <a:defRPr lang="it-IT"/>
            </a:defPPr>
            <a:lvl1pPr>
              <a:defRPr sz="2100">
                <a:solidFill>
                  <a:srgbClr val="FF0000"/>
                </a:solidFill>
              </a:defRPr>
            </a:lvl1pPr>
          </a:lstStyle>
          <a:p>
            <a:r>
              <a:rPr lang="it-IT" sz="3600" b="1" dirty="0" err="1"/>
              <a:t>Assez</a:t>
            </a:r>
            <a:r>
              <a:rPr lang="it-IT" sz="3600" b="1" dirty="0"/>
              <a:t>!</a:t>
            </a:r>
          </a:p>
        </p:txBody>
      </p:sp>
      <p:sp>
        <p:nvSpPr>
          <p:cNvPr id="13" name="CasellaDiTesto 12"/>
          <p:cNvSpPr txBox="1"/>
          <p:nvPr/>
        </p:nvSpPr>
        <p:spPr>
          <a:xfrm>
            <a:off x="8089075" y="2523277"/>
            <a:ext cx="2424546" cy="923330"/>
          </a:xfrm>
          <a:prstGeom prst="rect">
            <a:avLst/>
          </a:prstGeom>
          <a:noFill/>
        </p:spPr>
        <p:txBody>
          <a:bodyPr wrap="square" rtlCol="0">
            <a:spAutoFit/>
          </a:bodyPr>
          <a:lstStyle>
            <a:defPPr>
              <a:defRPr lang="it-IT"/>
            </a:defPPr>
            <a:lvl1pPr>
              <a:defRPr sz="2100">
                <a:solidFill>
                  <a:srgbClr val="FF0000"/>
                </a:solidFill>
              </a:defRPr>
            </a:lvl1pPr>
          </a:lstStyle>
          <a:p>
            <a:r>
              <a:rPr lang="it-IT" sz="5400" b="1" dirty="0" err="1"/>
              <a:t>Assez</a:t>
            </a:r>
            <a:r>
              <a:rPr lang="it-IT" sz="3600" b="1" dirty="0"/>
              <a:t>!</a:t>
            </a:r>
          </a:p>
        </p:txBody>
      </p:sp>
      <p:sp>
        <p:nvSpPr>
          <p:cNvPr id="14" name="CasellaDiTesto 13"/>
          <p:cNvSpPr txBox="1"/>
          <p:nvPr/>
        </p:nvSpPr>
        <p:spPr>
          <a:xfrm>
            <a:off x="6561117" y="717030"/>
            <a:ext cx="1710046" cy="646331"/>
          </a:xfrm>
          <a:prstGeom prst="rect">
            <a:avLst/>
          </a:prstGeom>
          <a:noFill/>
        </p:spPr>
        <p:txBody>
          <a:bodyPr wrap="square" rtlCol="0">
            <a:spAutoFit/>
          </a:bodyPr>
          <a:lstStyle>
            <a:defPPr>
              <a:defRPr lang="it-IT"/>
            </a:defPPr>
            <a:lvl1pPr>
              <a:defRPr sz="2100">
                <a:solidFill>
                  <a:srgbClr val="FF0000"/>
                </a:solidFill>
              </a:defRPr>
            </a:lvl1pPr>
          </a:lstStyle>
          <a:p>
            <a:r>
              <a:rPr lang="it-IT" sz="3600" b="1" dirty="0" err="1"/>
              <a:t>Assez</a:t>
            </a:r>
            <a:r>
              <a:rPr lang="it-IT" sz="3600" b="1" dirty="0"/>
              <a:t>!</a:t>
            </a:r>
          </a:p>
        </p:txBody>
      </p:sp>
      <p:sp>
        <p:nvSpPr>
          <p:cNvPr id="15" name="CasellaDiTesto 14"/>
          <p:cNvSpPr txBox="1"/>
          <p:nvPr/>
        </p:nvSpPr>
        <p:spPr>
          <a:xfrm>
            <a:off x="9658598" y="680852"/>
            <a:ext cx="1710046" cy="646331"/>
          </a:xfrm>
          <a:prstGeom prst="rect">
            <a:avLst/>
          </a:prstGeom>
          <a:noFill/>
        </p:spPr>
        <p:txBody>
          <a:bodyPr wrap="square" rtlCol="0">
            <a:spAutoFit/>
          </a:bodyPr>
          <a:lstStyle>
            <a:defPPr>
              <a:defRPr lang="it-IT"/>
            </a:defPPr>
            <a:lvl1pPr>
              <a:defRPr sz="2100">
                <a:solidFill>
                  <a:srgbClr val="FF0000"/>
                </a:solidFill>
              </a:defRPr>
            </a:lvl1pPr>
          </a:lstStyle>
          <a:p>
            <a:r>
              <a:rPr lang="it-IT" sz="3600" b="1" dirty="0" err="1"/>
              <a:t>Assez</a:t>
            </a:r>
            <a:r>
              <a:rPr lang="it-IT" sz="3600" b="1" dirty="0"/>
              <a:t>!</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203235902"/>
      </p:ext>
    </p:extLst>
  </p:cSld>
  <p:clrMapOvr>
    <a:masterClrMapping/>
  </p:clrMapOvr>
  <p:transition spd="slow" advTm="18383">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Effect transition="in" filter="fade">
                                      <p:cBhvr>
                                        <p:cTn id="16" dur="500"/>
                                        <p:tgtEl>
                                          <p:spTgt spid="4">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fade">
                                      <p:cBhvr>
                                        <p:cTn id="21" dur="500"/>
                                        <p:tgtEl>
                                          <p:spTgt spid="4">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
                                            <p:txEl>
                                              <p:pRg st="4" end="4"/>
                                            </p:txEl>
                                          </p:spTgt>
                                        </p:tgtEl>
                                        <p:attrNameLst>
                                          <p:attrName>style.visibility</p:attrName>
                                        </p:attrNameLst>
                                      </p:cBhvr>
                                      <p:to>
                                        <p:strVal val="visible"/>
                                      </p:to>
                                    </p:set>
                                    <p:animEffect transition="in" filter="fade">
                                      <p:cBhvr>
                                        <p:cTn id="26" dur="500"/>
                                        <p:tgtEl>
                                          <p:spTgt spid="4">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500" fill="hold"/>
                                        <p:tgtEl>
                                          <p:spTgt spid="14"/>
                                        </p:tgtEl>
                                        <p:attrNameLst>
                                          <p:attrName>ppt_w</p:attrName>
                                        </p:attrNameLst>
                                      </p:cBhvr>
                                      <p:tavLst>
                                        <p:tav tm="0">
                                          <p:val>
                                            <p:fltVal val="0"/>
                                          </p:val>
                                        </p:tav>
                                        <p:tav tm="100000">
                                          <p:val>
                                            <p:strVal val="#ppt_w"/>
                                          </p:val>
                                        </p:tav>
                                      </p:tavLst>
                                    </p:anim>
                                    <p:anim calcmode="lin" valueType="num">
                                      <p:cBhvr>
                                        <p:cTn id="32" dur="500" fill="hold"/>
                                        <p:tgtEl>
                                          <p:spTgt spid="14"/>
                                        </p:tgtEl>
                                        <p:attrNameLst>
                                          <p:attrName>ppt_h</p:attrName>
                                        </p:attrNameLst>
                                      </p:cBhvr>
                                      <p:tavLst>
                                        <p:tav tm="0">
                                          <p:val>
                                            <p:fltVal val="0"/>
                                          </p:val>
                                        </p:tav>
                                        <p:tav tm="100000">
                                          <p:val>
                                            <p:strVal val="#ppt_h"/>
                                          </p:val>
                                        </p:tav>
                                      </p:tavLst>
                                    </p:anim>
                                    <p:animEffect transition="in" filter="fade">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p:cTn id="38" dur="500" fill="hold"/>
                                        <p:tgtEl>
                                          <p:spTgt spid="15"/>
                                        </p:tgtEl>
                                        <p:attrNameLst>
                                          <p:attrName>ppt_w</p:attrName>
                                        </p:attrNameLst>
                                      </p:cBhvr>
                                      <p:tavLst>
                                        <p:tav tm="0">
                                          <p:val>
                                            <p:fltVal val="0"/>
                                          </p:val>
                                        </p:tav>
                                        <p:tav tm="100000">
                                          <p:val>
                                            <p:strVal val="#ppt_w"/>
                                          </p:val>
                                        </p:tav>
                                      </p:tavLst>
                                    </p:anim>
                                    <p:anim calcmode="lin" valueType="num">
                                      <p:cBhvr>
                                        <p:cTn id="39" dur="500" fill="hold"/>
                                        <p:tgtEl>
                                          <p:spTgt spid="15"/>
                                        </p:tgtEl>
                                        <p:attrNameLst>
                                          <p:attrName>ppt_h</p:attrName>
                                        </p:attrNameLst>
                                      </p:cBhvr>
                                      <p:tavLst>
                                        <p:tav tm="0">
                                          <p:val>
                                            <p:fltVal val="0"/>
                                          </p:val>
                                        </p:tav>
                                        <p:tav tm="100000">
                                          <p:val>
                                            <p:strVal val="#ppt_h"/>
                                          </p:val>
                                        </p:tav>
                                      </p:tavLst>
                                    </p:anim>
                                    <p:animEffect transition="in" filter="fade">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p:cTn id="45" dur="500" fill="hold"/>
                                        <p:tgtEl>
                                          <p:spTgt spid="11"/>
                                        </p:tgtEl>
                                        <p:attrNameLst>
                                          <p:attrName>ppt_w</p:attrName>
                                        </p:attrNameLst>
                                      </p:cBhvr>
                                      <p:tavLst>
                                        <p:tav tm="0">
                                          <p:val>
                                            <p:fltVal val="0"/>
                                          </p:val>
                                        </p:tav>
                                        <p:tav tm="100000">
                                          <p:val>
                                            <p:strVal val="#ppt_w"/>
                                          </p:val>
                                        </p:tav>
                                      </p:tavLst>
                                    </p:anim>
                                    <p:anim calcmode="lin" valueType="num">
                                      <p:cBhvr>
                                        <p:cTn id="46" dur="500" fill="hold"/>
                                        <p:tgtEl>
                                          <p:spTgt spid="11"/>
                                        </p:tgtEl>
                                        <p:attrNameLst>
                                          <p:attrName>ppt_h</p:attrName>
                                        </p:attrNameLst>
                                      </p:cBhvr>
                                      <p:tavLst>
                                        <p:tav tm="0">
                                          <p:val>
                                            <p:fltVal val="0"/>
                                          </p:val>
                                        </p:tav>
                                        <p:tav tm="100000">
                                          <p:val>
                                            <p:strVal val="#ppt_h"/>
                                          </p:val>
                                        </p:tav>
                                      </p:tavLst>
                                    </p:anim>
                                    <p:animEffect transition="in" filter="fade">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 calcmode="lin" valueType="num">
                                      <p:cBhvr>
                                        <p:cTn id="52" dur="500" fill="hold"/>
                                        <p:tgtEl>
                                          <p:spTgt spid="12"/>
                                        </p:tgtEl>
                                        <p:attrNameLst>
                                          <p:attrName>ppt_w</p:attrName>
                                        </p:attrNameLst>
                                      </p:cBhvr>
                                      <p:tavLst>
                                        <p:tav tm="0">
                                          <p:val>
                                            <p:fltVal val="0"/>
                                          </p:val>
                                        </p:tav>
                                        <p:tav tm="100000">
                                          <p:val>
                                            <p:strVal val="#ppt_w"/>
                                          </p:val>
                                        </p:tav>
                                      </p:tavLst>
                                    </p:anim>
                                    <p:anim calcmode="lin" valueType="num">
                                      <p:cBhvr>
                                        <p:cTn id="53" dur="500" fill="hold"/>
                                        <p:tgtEl>
                                          <p:spTgt spid="12"/>
                                        </p:tgtEl>
                                        <p:attrNameLst>
                                          <p:attrName>ppt_h</p:attrName>
                                        </p:attrNameLst>
                                      </p:cBhvr>
                                      <p:tavLst>
                                        <p:tav tm="0">
                                          <p:val>
                                            <p:fltVal val="0"/>
                                          </p:val>
                                        </p:tav>
                                        <p:tav tm="100000">
                                          <p:val>
                                            <p:strVal val="#ppt_h"/>
                                          </p:val>
                                        </p:tav>
                                      </p:tavLst>
                                    </p:anim>
                                    <p:animEffect transition="in" filter="fade">
                                      <p:cBhvr>
                                        <p:cTn id="54" dur="500"/>
                                        <p:tgtEl>
                                          <p:spTgt spid="12"/>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grpId="0" nodeType="clickEffect">
                                  <p:stCondLst>
                                    <p:cond delay="0"/>
                                  </p:stCondLst>
                                  <p:childTnLst>
                                    <p:set>
                                      <p:cBhvr>
                                        <p:cTn id="58" dur="1" fill="hold">
                                          <p:stCondLst>
                                            <p:cond delay="0"/>
                                          </p:stCondLst>
                                        </p:cTn>
                                        <p:tgtEl>
                                          <p:spTgt spid="13"/>
                                        </p:tgtEl>
                                        <p:attrNameLst>
                                          <p:attrName>style.visibility</p:attrName>
                                        </p:attrNameLst>
                                      </p:cBhvr>
                                      <p:to>
                                        <p:strVal val="visible"/>
                                      </p:to>
                                    </p:set>
                                    <p:anim calcmode="lin" valueType="num">
                                      <p:cBhvr>
                                        <p:cTn id="59" dur="500" fill="hold"/>
                                        <p:tgtEl>
                                          <p:spTgt spid="13"/>
                                        </p:tgtEl>
                                        <p:attrNameLst>
                                          <p:attrName>ppt_w</p:attrName>
                                        </p:attrNameLst>
                                      </p:cBhvr>
                                      <p:tavLst>
                                        <p:tav tm="0">
                                          <p:val>
                                            <p:fltVal val="0"/>
                                          </p:val>
                                        </p:tav>
                                        <p:tav tm="100000">
                                          <p:val>
                                            <p:strVal val="#ppt_w"/>
                                          </p:val>
                                        </p:tav>
                                      </p:tavLst>
                                    </p:anim>
                                    <p:anim calcmode="lin" valueType="num">
                                      <p:cBhvr>
                                        <p:cTn id="60" dur="500" fill="hold"/>
                                        <p:tgtEl>
                                          <p:spTgt spid="13"/>
                                        </p:tgtEl>
                                        <p:attrNameLst>
                                          <p:attrName>ppt_h</p:attrName>
                                        </p:attrNameLst>
                                      </p:cBhvr>
                                      <p:tavLst>
                                        <p:tav tm="0">
                                          <p:val>
                                            <p:fltVal val="0"/>
                                          </p:val>
                                        </p:tav>
                                        <p:tav tm="100000">
                                          <p:val>
                                            <p:strVal val="#ppt_h"/>
                                          </p:val>
                                        </p:tav>
                                      </p:tavLst>
                                    </p:anim>
                                    <p:animEffect transition="in" filter="fade">
                                      <p:cBhvr>
                                        <p:cTn id="6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2" fill="hold" display="0">
                  <p:stCondLst>
                    <p:cond delay="indefinite"/>
                  </p:stCondLst>
                  <p:endCondLst>
                    <p:cond evt="onStopAudio" delay="0">
                      <p:tgtEl>
                        <p:sldTgt/>
                      </p:tgtEl>
                    </p:cond>
                  </p:endCondLst>
                </p:cTn>
                <p:tgtEl>
                  <p:spTgt spid="3"/>
                </p:tgtEl>
              </p:cMediaNode>
            </p:audio>
          </p:childTnLst>
        </p:cTn>
      </p:par>
    </p:tnLst>
    <p:bldLst>
      <p:bldP spid="4" grpId="0"/>
      <p:bldP spid="11" grpId="0"/>
      <p:bldP spid="12" grpId="0"/>
      <p:bldP spid="13" grpId="0"/>
      <p:bldP spid="14"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91794" y="0"/>
            <a:ext cx="6000206" cy="6858000"/>
          </a:xfrm>
          <a:prstGeom prst="rect">
            <a:avLst/>
          </a:prstGeom>
        </p:spPr>
      </p:pic>
      <p:graphicFrame>
        <p:nvGraphicFramePr>
          <p:cNvPr id="3" name="Oggetto 2"/>
          <p:cNvGraphicFramePr>
            <a:graphicFrameLocks noChangeAspect="1"/>
          </p:cNvGraphicFramePr>
          <p:nvPr>
            <p:extLst>
              <p:ext uri="{D42A27DB-BD31-4B8C-83A1-F6EECF244321}">
                <p14:modId xmlns:p14="http://schemas.microsoft.com/office/powerpoint/2010/main" val="3170219968"/>
              </p:ext>
            </p:extLst>
          </p:nvPr>
        </p:nvGraphicFramePr>
        <p:xfrm>
          <a:off x="-33655" y="-1"/>
          <a:ext cx="6225449" cy="7145383"/>
        </p:xfrm>
        <a:graphic>
          <a:graphicData uri="http://schemas.openxmlformats.org/presentationml/2006/ole">
            <mc:AlternateContent xmlns:mc="http://schemas.openxmlformats.org/markup-compatibility/2006">
              <mc:Choice xmlns:v="urn:schemas-microsoft-com:vml" Requires="v">
                <p:oleObj spid="_x0000_s1046" name="Documento" r:id="rId7" imgW="6556109" imgH="3942879" progId="Word.Document.12">
                  <p:embed/>
                </p:oleObj>
              </mc:Choice>
              <mc:Fallback>
                <p:oleObj name="Documento" r:id="rId7" imgW="6556109" imgH="3942879" progId="Word.Document.12">
                  <p:embed/>
                  <p:pic>
                    <p:nvPicPr>
                      <p:cNvPr id="0"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655" y="-1"/>
                        <a:ext cx="6225449" cy="714538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 name="Audio 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1366500" y="6032500"/>
            <a:ext cx="609600" cy="609600"/>
          </a:xfrm>
          <a:prstGeom prst="rect">
            <a:avLst/>
          </a:prstGeom>
        </p:spPr>
      </p:pic>
    </p:spTree>
    <p:custDataLst>
      <p:tags r:id="rId2"/>
    </p:custDataLst>
    <p:extLst>
      <p:ext uri="{BB962C8B-B14F-4D97-AF65-F5344CB8AC3E}">
        <p14:creationId xmlns:p14="http://schemas.microsoft.com/office/powerpoint/2010/main" val="18563717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7316">
        <p15:prstTrans prst="fallOver"/>
      </p:transition>
    </mc:Choice>
    <mc:Fallback xmlns="">
      <p:transition spd="slow" advTm="731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ircle(in)">
                                      <p:cBhvr>
                                        <p:cTn id="11" dur="20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heel(1)">
                                      <p:cBhvr>
                                        <p:cTn id="16"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2667000" y="-2667003"/>
            <a:ext cx="6857997" cy="12192003"/>
          </a:xfrm>
          <a:prstGeom prst="rect">
            <a:avLst/>
          </a:prstGeom>
        </p:spPr>
      </p:pic>
      <p:sp>
        <p:nvSpPr>
          <p:cNvPr id="3" name="Rettangolo 2"/>
          <p:cNvSpPr/>
          <p:nvPr/>
        </p:nvSpPr>
        <p:spPr>
          <a:xfrm>
            <a:off x="1419324" y="319413"/>
            <a:ext cx="8925840" cy="6555641"/>
          </a:xfrm>
          <a:prstGeom prst="rect">
            <a:avLst/>
          </a:prstGeom>
          <a:noFill/>
        </p:spPr>
        <p:txBody>
          <a:bodyPr wrap="none" lIns="91440" tIns="45720" rIns="91440" bIns="45720">
            <a:spAutoFit/>
          </a:bodyPr>
          <a:lstStyle/>
          <a:p>
            <a:pPr algn="ctr"/>
            <a:r>
              <a:rPr lang="fr-FR" sz="3600" b="1" dirty="0">
                <a:ln w="9525">
                  <a:solidFill>
                    <a:schemeClr val="bg1"/>
                  </a:solidFill>
                  <a:prstDash val="solid"/>
                </a:ln>
                <a:effectLst>
                  <a:outerShdw blurRad="12700" dist="38100" dir="2700000" algn="tl" rotWithShape="0">
                    <a:schemeClr val="bg1">
                      <a:lumMod val="50000"/>
                    </a:schemeClr>
                  </a:outerShdw>
                </a:effectLst>
              </a:rPr>
              <a:t>Ne garde pas tout à l'intérieur!</a:t>
            </a:r>
          </a:p>
          <a:p>
            <a:pPr algn="ctr"/>
            <a:endParaRPr lang="fr-FR" sz="3600" b="1" dirty="0">
              <a:ln w="9525">
                <a:solidFill>
                  <a:schemeClr val="bg1"/>
                </a:solidFill>
                <a:prstDash val="solid"/>
              </a:ln>
              <a:effectLst>
                <a:outerShdw blurRad="12700" dist="38100" dir="2700000" algn="tl" rotWithShape="0">
                  <a:schemeClr val="bg1">
                    <a:lumMod val="50000"/>
                  </a:schemeClr>
                </a:outerShdw>
              </a:effectLst>
            </a:endParaRPr>
          </a:p>
          <a:p>
            <a:pPr algn="ctr"/>
            <a:endParaRPr lang="fr-FR" sz="3600" b="1" dirty="0">
              <a:ln w="9525">
                <a:solidFill>
                  <a:schemeClr val="bg1"/>
                </a:solidFill>
                <a:prstDash val="solid"/>
              </a:ln>
              <a:effectLst>
                <a:outerShdw blurRad="12700" dist="38100" dir="2700000" algn="tl" rotWithShape="0">
                  <a:schemeClr val="bg1">
                    <a:lumMod val="50000"/>
                  </a:schemeClr>
                </a:outerShdw>
              </a:effectLst>
            </a:endParaRPr>
          </a:p>
          <a:p>
            <a:pPr algn="ctr"/>
            <a:endParaRPr lang="fr-FR" sz="3600" b="1" dirty="0">
              <a:ln w="9525">
                <a:solidFill>
                  <a:schemeClr val="bg1"/>
                </a:solidFill>
                <a:prstDash val="solid"/>
              </a:ln>
              <a:effectLst>
                <a:outerShdw blurRad="12700" dist="38100" dir="2700000" algn="tl" rotWithShape="0">
                  <a:schemeClr val="bg1">
                    <a:lumMod val="50000"/>
                  </a:schemeClr>
                </a:outerShdw>
              </a:effectLst>
            </a:endParaRPr>
          </a:p>
          <a:p>
            <a:pPr algn="ctr"/>
            <a:endParaRPr lang="fr-FR" sz="3600" b="1" dirty="0">
              <a:ln w="9525">
                <a:solidFill>
                  <a:schemeClr val="bg1"/>
                </a:solidFill>
                <a:prstDash val="solid"/>
              </a:ln>
              <a:effectLst>
                <a:outerShdw blurRad="12700" dist="38100" dir="2700000" algn="tl" rotWithShape="0">
                  <a:schemeClr val="bg1">
                    <a:lumMod val="50000"/>
                  </a:schemeClr>
                </a:outerShdw>
              </a:effectLst>
            </a:endParaRPr>
          </a:p>
          <a:p>
            <a:pPr algn="ctr"/>
            <a:endParaRPr lang="fr-FR" sz="3600" b="1" dirty="0">
              <a:ln w="9525">
                <a:solidFill>
                  <a:schemeClr val="bg1"/>
                </a:solidFill>
                <a:prstDash val="solid"/>
              </a:ln>
              <a:effectLst>
                <a:outerShdw blurRad="12700" dist="38100" dir="2700000" algn="tl" rotWithShape="0">
                  <a:schemeClr val="bg1">
                    <a:lumMod val="50000"/>
                  </a:schemeClr>
                </a:outerShdw>
              </a:effectLst>
            </a:endParaRPr>
          </a:p>
          <a:p>
            <a:pPr algn="ctr"/>
            <a:endParaRPr lang="fr-FR" sz="3600" b="1" dirty="0">
              <a:ln w="9525">
                <a:solidFill>
                  <a:schemeClr val="bg1"/>
                </a:solidFill>
                <a:prstDash val="solid"/>
              </a:ln>
              <a:effectLst>
                <a:outerShdw blurRad="12700" dist="38100" dir="2700000" algn="tl" rotWithShape="0">
                  <a:schemeClr val="bg1">
                    <a:lumMod val="50000"/>
                  </a:schemeClr>
                </a:outerShdw>
              </a:effectLst>
            </a:endParaRPr>
          </a:p>
          <a:p>
            <a:pPr algn="ctr"/>
            <a:endParaRPr lang="fr-FR" sz="3600" b="1" dirty="0">
              <a:ln w="9525">
                <a:solidFill>
                  <a:schemeClr val="bg1"/>
                </a:solidFill>
                <a:prstDash val="solid"/>
              </a:ln>
              <a:effectLst>
                <a:outerShdw blurRad="12700" dist="38100" dir="2700000" algn="tl" rotWithShape="0">
                  <a:schemeClr val="bg1">
                    <a:lumMod val="50000"/>
                  </a:schemeClr>
                </a:outerShdw>
              </a:effectLst>
            </a:endParaRPr>
          </a:p>
          <a:p>
            <a:pPr algn="ctr"/>
            <a:endParaRPr lang="fr-FR" sz="3600" b="1" dirty="0">
              <a:ln w="9525">
                <a:solidFill>
                  <a:schemeClr val="bg1"/>
                </a:solidFill>
                <a:prstDash val="solid"/>
              </a:ln>
              <a:effectLst>
                <a:outerShdw blurRad="12700" dist="38100" dir="2700000" algn="tl" rotWithShape="0">
                  <a:schemeClr val="bg1">
                    <a:lumMod val="50000"/>
                  </a:schemeClr>
                </a:outerShdw>
              </a:effectLst>
            </a:endParaRPr>
          </a:p>
          <a:p>
            <a:pPr algn="ctr"/>
            <a:endParaRPr lang="fr-FR" sz="3600" b="1" dirty="0">
              <a:ln w="9525">
                <a:solidFill>
                  <a:schemeClr val="bg1"/>
                </a:solidFill>
                <a:prstDash val="solid"/>
              </a:ln>
              <a:effectLst>
                <a:outerShdw blurRad="12700" dist="38100" dir="2700000" algn="tl" rotWithShape="0">
                  <a:schemeClr val="bg1">
                    <a:lumMod val="50000"/>
                  </a:schemeClr>
                </a:outerShdw>
              </a:effectLst>
            </a:endParaRPr>
          </a:p>
          <a:p>
            <a:pPr algn="ctr"/>
            <a:r>
              <a:rPr lang="fr-FR" sz="3600" b="1" dirty="0">
                <a:ln w="9525">
                  <a:solidFill>
                    <a:schemeClr val="bg1"/>
                  </a:solidFill>
                  <a:prstDash val="solid"/>
                </a:ln>
                <a:effectLst>
                  <a:outerShdw blurRad="12700" dist="38100" dir="2700000" algn="tl" rotWithShape="0">
                    <a:schemeClr val="bg1">
                      <a:lumMod val="50000"/>
                    </a:schemeClr>
                  </a:outerShdw>
                </a:effectLst>
              </a:rPr>
              <a:t>C'est mieux si tu parles à d'autres </a:t>
            </a:r>
            <a:r>
              <a:rPr lang="fr-FR" sz="3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personnes</a:t>
            </a:r>
            <a:r>
              <a:rPr lang="fr-FR" sz="6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a:t>
            </a:r>
            <a:endParaRPr lang="it-IT" sz="6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177844271"/>
      </p:ext>
    </p:extLst>
  </p:cSld>
  <p:clrMapOvr>
    <a:masterClrMapping/>
  </p:clrMapOvr>
  <mc:AlternateContent xmlns:mc="http://schemas.openxmlformats.org/markup-compatibility/2006" xmlns:p14="http://schemas.microsoft.com/office/powerpoint/2010/main">
    <mc:Choice Requires="p14">
      <p:transition spd="slow" p14:dur="1500" advTm="6621">
        <p:split orient="vert"/>
      </p:transition>
    </mc:Choice>
    <mc:Fallback xmlns="">
      <p:transition spd="slow" advTm="6621">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3">
                                            <p:txEl>
                                              <p:pRg st="10" end="10"/>
                                            </p:txEl>
                                          </p:spTgt>
                                        </p:tgtEl>
                                        <p:attrNameLst>
                                          <p:attrName>style.visibility</p:attrName>
                                        </p:attrNameLst>
                                      </p:cBhvr>
                                      <p:to>
                                        <p:strVal val="visible"/>
                                      </p:to>
                                    </p:set>
                                    <p:animEffect transition="in" filter="randombar(horizontal)">
                                      <p:cBhvr>
                                        <p:cTn id="16"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flipV="1">
            <a:off x="4403747" y="-1177414"/>
            <a:ext cx="6246157" cy="9000000"/>
          </a:xfrm>
          <a:prstGeom prst="rect">
            <a:avLst/>
          </a:prstGeom>
        </p:spPr>
      </p:pic>
      <p:sp>
        <p:nvSpPr>
          <p:cNvPr id="4" name="CasellaDiTesto 3">
            <a:extLst>
              <a:ext uri="{FF2B5EF4-FFF2-40B4-BE49-F238E27FC236}">
                <a16:creationId xmlns:a16="http://schemas.microsoft.com/office/drawing/2014/main" id="{F7D5994E-03FA-4578-AEEF-742584F9BCA2}"/>
              </a:ext>
            </a:extLst>
          </p:cNvPr>
          <p:cNvSpPr txBox="1"/>
          <p:nvPr/>
        </p:nvSpPr>
        <p:spPr>
          <a:xfrm>
            <a:off x="1563731" y="438582"/>
            <a:ext cx="2664178" cy="400110"/>
          </a:xfrm>
          <a:prstGeom prst="rect">
            <a:avLst/>
          </a:prstGeom>
          <a:noFill/>
        </p:spPr>
        <p:txBody>
          <a:bodyPr wrap="square" rtlCol="0">
            <a:spAutoFit/>
          </a:bodyPr>
          <a:lstStyle/>
          <a:p>
            <a:endParaRPr lang="it-IT" sz="2000" dirty="0"/>
          </a:p>
        </p:txBody>
      </p:sp>
      <p:sp>
        <p:nvSpPr>
          <p:cNvPr id="5" name="CasellaDiTesto 4">
            <a:extLst>
              <a:ext uri="{FF2B5EF4-FFF2-40B4-BE49-F238E27FC236}">
                <a16:creationId xmlns:a16="http://schemas.microsoft.com/office/drawing/2014/main" id="{6B229BB2-7AA2-48AE-9A0F-E8106D34164A}"/>
              </a:ext>
            </a:extLst>
          </p:cNvPr>
          <p:cNvSpPr txBox="1"/>
          <p:nvPr/>
        </p:nvSpPr>
        <p:spPr>
          <a:xfrm>
            <a:off x="498763" y="199507"/>
            <a:ext cx="4376057" cy="6186309"/>
          </a:xfrm>
          <a:prstGeom prst="rect">
            <a:avLst/>
          </a:prstGeom>
        </p:spPr>
        <p:style>
          <a:lnRef idx="0">
            <a:scrgbClr r="0" g="0" b="0"/>
          </a:lnRef>
          <a:fillRef idx="1001">
            <a:schemeClr val="lt2"/>
          </a:fillRef>
          <a:effectRef idx="0">
            <a:scrgbClr r="0" g="0" b="0"/>
          </a:effectRef>
          <a:fontRef idx="major"/>
        </p:style>
        <p:txBody>
          <a:bodyPr wrap="square" rtlCol="0">
            <a:spAutoFit/>
          </a:bodyPr>
          <a:lstStyle/>
          <a:p>
            <a:pPr>
              <a:lnSpc>
                <a:spcPct val="150000"/>
              </a:lnSpc>
            </a:pPr>
            <a:r>
              <a:rPr lang="fr-FR" sz="2400" dirty="0">
                <a:solidFill>
                  <a:srgbClr val="FF0000"/>
                </a:solidFill>
                <a:latin typeface="Bookman Old Style" panose="02050604050505020204" pitchFamily="18" charset="0"/>
              </a:rPr>
              <a:t>Je l’aime et je la respecte</a:t>
            </a:r>
          </a:p>
          <a:p>
            <a:pPr>
              <a:lnSpc>
                <a:spcPct val="150000"/>
              </a:lnSpc>
            </a:pPr>
            <a:r>
              <a:rPr lang="fr-FR" sz="2400" dirty="0">
                <a:solidFill>
                  <a:srgbClr val="FF0000"/>
                </a:solidFill>
                <a:latin typeface="Bookman Old Style" panose="02050604050505020204" pitchFamily="18" charset="0"/>
              </a:rPr>
              <a:t>Ne tape pas ta femme, </a:t>
            </a:r>
          </a:p>
          <a:p>
            <a:pPr>
              <a:lnSpc>
                <a:spcPct val="150000"/>
              </a:lnSpc>
            </a:pPr>
            <a:r>
              <a:rPr lang="fr-FR" sz="2400" dirty="0">
                <a:solidFill>
                  <a:srgbClr val="FF0000"/>
                </a:solidFill>
                <a:latin typeface="Bookman Old Style" panose="02050604050505020204" pitchFamily="18" charset="0"/>
              </a:rPr>
              <a:t>elle est un cadeau</a:t>
            </a:r>
          </a:p>
          <a:p>
            <a:pPr>
              <a:lnSpc>
                <a:spcPct val="150000"/>
              </a:lnSpc>
            </a:pPr>
            <a:r>
              <a:rPr lang="fr-FR" sz="2400" dirty="0">
                <a:solidFill>
                  <a:srgbClr val="FF0000"/>
                </a:solidFill>
                <a:latin typeface="Bookman Old Style" panose="02050604050505020204" pitchFamily="18" charset="0"/>
              </a:rPr>
              <a:t>Stop à la violence sur les femmes</a:t>
            </a:r>
          </a:p>
          <a:p>
            <a:pPr>
              <a:lnSpc>
                <a:spcPct val="150000"/>
              </a:lnSpc>
            </a:pPr>
            <a:r>
              <a:rPr lang="fr-FR" sz="2400" dirty="0">
                <a:solidFill>
                  <a:srgbClr val="FF0000"/>
                </a:solidFill>
                <a:latin typeface="Bookman Old Style" panose="02050604050505020204" pitchFamily="18" charset="0"/>
              </a:rPr>
              <a:t>Elle est belle, elle est forte, </a:t>
            </a:r>
          </a:p>
          <a:p>
            <a:pPr>
              <a:lnSpc>
                <a:spcPct val="150000"/>
              </a:lnSpc>
            </a:pPr>
            <a:r>
              <a:rPr lang="fr-FR" sz="2400" dirty="0">
                <a:solidFill>
                  <a:srgbClr val="FF0000"/>
                </a:solidFill>
                <a:latin typeface="Bookman Old Style" panose="02050604050505020204" pitchFamily="18" charset="0"/>
              </a:rPr>
              <a:t>elle est identique a toi</a:t>
            </a:r>
          </a:p>
          <a:p>
            <a:pPr>
              <a:lnSpc>
                <a:spcPct val="150000"/>
              </a:lnSpc>
            </a:pPr>
            <a:r>
              <a:rPr lang="fr-FR" sz="2400" dirty="0">
                <a:solidFill>
                  <a:srgbClr val="FF0000"/>
                </a:solidFill>
                <a:latin typeface="Bookman Old Style" panose="02050604050505020204" pitchFamily="18" charset="0"/>
              </a:rPr>
              <a:t>Et si c’était toi à sa place? </a:t>
            </a:r>
          </a:p>
          <a:p>
            <a:pPr>
              <a:lnSpc>
                <a:spcPct val="150000"/>
              </a:lnSpc>
            </a:pPr>
            <a:r>
              <a:rPr lang="fr-FR" sz="2400" dirty="0">
                <a:solidFill>
                  <a:srgbClr val="FF0000"/>
                </a:solidFill>
                <a:latin typeface="Bookman Old Style" panose="02050604050505020204" pitchFamily="18" charset="0"/>
              </a:rPr>
              <a:t>Égalité des sexes!</a:t>
            </a:r>
          </a:p>
          <a:p>
            <a:pPr>
              <a:lnSpc>
                <a:spcPct val="150000"/>
              </a:lnSpc>
            </a:pPr>
            <a:r>
              <a:rPr lang="fr-FR" sz="2400" dirty="0">
                <a:solidFill>
                  <a:srgbClr val="FF0000"/>
                </a:solidFill>
                <a:latin typeface="Bookman Old Style" panose="02050604050505020204" pitchFamily="18" charset="0"/>
              </a:rPr>
              <a:t>Utilise ta tête avant de toucher ta femme!</a:t>
            </a:r>
            <a:endParaRPr lang="it-IT" sz="2400" dirty="0">
              <a:solidFill>
                <a:srgbClr val="FF0000"/>
              </a:solidFill>
              <a:latin typeface="Bookman Old Style" panose="02050604050505020204" pitchFamily="18" charset="0"/>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42547348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0494">
        <p15:prstTrans prst="drape"/>
      </p:transition>
    </mc:Choice>
    <mc:Fallback xmlns="">
      <p:transition spd="slow" advTm="1049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43"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00"/>
                                        <p:tgtEl>
                                          <p:spTgt spid="5">
                                            <p:txEl>
                                              <p:pRg st="0" end="0"/>
                                            </p:txEl>
                                          </p:spTgt>
                                        </p:tgtEl>
                                      </p:cBhvr>
                                    </p:animEffect>
                                    <p:anim calcmode="lin" valueType="num">
                                      <p:cBhvr>
                                        <p:cTn id="12" dur="4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400" fill="hold"/>
                                        <p:tgtEl>
                                          <p:spTgt spid="5">
                                            <p:txEl>
                                              <p:pRg st="0" end="0"/>
                                            </p:txEl>
                                          </p:spTgt>
                                        </p:tgtEl>
                                        <p:attrNameLst>
                                          <p:attrName>ppt_y</p:attrName>
                                        </p:attrNameLst>
                                      </p:cBhvr>
                                      <p:tavLst>
                                        <p:tav tm="0">
                                          <p:val>
                                            <p:strVal val="#ppt_y+0.31"/>
                                          </p:val>
                                        </p:tav>
                                        <p:tav tm="100000">
                                          <p:val>
                                            <p:strVal val="#ppt_y+0.31"/>
                                          </p:val>
                                        </p:tav>
                                      </p:tavLst>
                                    </p:anim>
                                    <p:anim calcmode="lin" valueType="num">
                                      <p:cBhvr>
                                        <p:cTn id="14" dur="600" decel="50000" fill="hold">
                                          <p:stCondLst>
                                            <p:cond delay="400"/>
                                          </p:stCondLst>
                                        </p:cTn>
                                        <p:tgtEl>
                                          <p:spTgt spid="5">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5" dur="600" decel="50000" fill="hold">
                                          <p:stCondLst>
                                            <p:cond delay="400"/>
                                          </p:stCondLst>
                                        </p:cTn>
                                        <p:tgtEl>
                                          <p:spTgt spid="5">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6" presetID="43" presetClass="entr" presetSubtype="0" fill="hold" nodeType="with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fade">
                                      <p:cBhvr>
                                        <p:cTn id="18" dur="100"/>
                                        <p:tgtEl>
                                          <p:spTgt spid="5">
                                            <p:txEl>
                                              <p:pRg st="1" end="1"/>
                                            </p:txEl>
                                          </p:spTgt>
                                        </p:tgtEl>
                                      </p:cBhvr>
                                    </p:animEffect>
                                    <p:anim calcmode="lin" valueType="num">
                                      <p:cBhvr>
                                        <p:cTn id="19" dur="4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0" dur="400" fill="hold"/>
                                        <p:tgtEl>
                                          <p:spTgt spid="5">
                                            <p:txEl>
                                              <p:pRg st="1" end="1"/>
                                            </p:txEl>
                                          </p:spTgt>
                                        </p:tgtEl>
                                        <p:attrNameLst>
                                          <p:attrName>ppt_y</p:attrName>
                                        </p:attrNameLst>
                                      </p:cBhvr>
                                      <p:tavLst>
                                        <p:tav tm="0">
                                          <p:val>
                                            <p:strVal val="#ppt_y+0.31"/>
                                          </p:val>
                                        </p:tav>
                                        <p:tav tm="100000">
                                          <p:val>
                                            <p:strVal val="#ppt_y+0.31"/>
                                          </p:val>
                                        </p:tav>
                                      </p:tavLst>
                                    </p:anim>
                                    <p:anim calcmode="lin" valueType="num">
                                      <p:cBhvr>
                                        <p:cTn id="21" dur="600" decel="50000" fill="hold">
                                          <p:stCondLst>
                                            <p:cond delay="400"/>
                                          </p:stCondLst>
                                        </p:cTn>
                                        <p:tgtEl>
                                          <p:spTgt spid="5">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2" dur="600" decel="50000" fill="hold">
                                          <p:stCondLst>
                                            <p:cond delay="400"/>
                                          </p:stCondLst>
                                        </p:cTn>
                                        <p:tgtEl>
                                          <p:spTgt spid="5">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23" presetID="43" presetClass="entr" presetSubtype="0" fill="hold" nodeType="with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Effect transition="in" filter="fade">
                                      <p:cBhvr>
                                        <p:cTn id="25" dur="100"/>
                                        <p:tgtEl>
                                          <p:spTgt spid="5">
                                            <p:txEl>
                                              <p:pRg st="2" end="2"/>
                                            </p:txEl>
                                          </p:spTgt>
                                        </p:tgtEl>
                                      </p:cBhvr>
                                    </p:animEffect>
                                    <p:anim calcmode="lin" valueType="num">
                                      <p:cBhvr>
                                        <p:cTn id="26" dur="4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7" dur="400" fill="hold"/>
                                        <p:tgtEl>
                                          <p:spTgt spid="5">
                                            <p:txEl>
                                              <p:pRg st="2" end="2"/>
                                            </p:txEl>
                                          </p:spTgt>
                                        </p:tgtEl>
                                        <p:attrNameLst>
                                          <p:attrName>ppt_y</p:attrName>
                                        </p:attrNameLst>
                                      </p:cBhvr>
                                      <p:tavLst>
                                        <p:tav tm="0">
                                          <p:val>
                                            <p:strVal val="#ppt_y+0.31"/>
                                          </p:val>
                                        </p:tav>
                                        <p:tav tm="100000">
                                          <p:val>
                                            <p:strVal val="#ppt_y+0.31"/>
                                          </p:val>
                                        </p:tav>
                                      </p:tavLst>
                                    </p:anim>
                                    <p:anim calcmode="lin" valueType="num">
                                      <p:cBhvr>
                                        <p:cTn id="28" dur="600" decel="50000" fill="hold">
                                          <p:stCondLst>
                                            <p:cond delay="400"/>
                                          </p:stCondLst>
                                        </p:cTn>
                                        <p:tgtEl>
                                          <p:spTgt spid="5">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9" dur="600" decel="50000" fill="hold">
                                          <p:stCondLst>
                                            <p:cond delay="400"/>
                                          </p:stCondLst>
                                        </p:cTn>
                                        <p:tgtEl>
                                          <p:spTgt spid="5">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30" presetID="43" presetClass="entr" presetSubtype="0" fill="hold" nodeType="with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fade">
                                      <p:cBhvr>
                                        <p:cTn id="32" dur="100"/>
                                        <p:tgtEl>
                                          <p:spTgt spid="5">
                                            <p:txEl>
                                              <p:pRg st="3" end="3"/>
                                            </p:txEl>
                                          </p:spTgt>
                                        </p:tgtEl>
                                      </p:cBhvr>
                                    </p:animEffect>
                                    <p:anim calcmode="lin" valueType="num">
                                      <p:cBhvr>
                                        <p:cTn id="33" dur="4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4" dur="400" fill="hold"/>
                                        <p:tgtEl>
                                          <p:spTgt spid="5">
                                            <p:txEl>
                                              <p:pRg st="3" end="3"/>
                                            </p:txEl>
                                          </p:spTgt>
                                        </p:tgtEl>
                                        <p:attrNameLst>
                                          <p:attrName>ppt_y</p:attrName>
                                        </p:attrNameLst>
                                      </p:cBhvr>
                                      <p:tavLst>
                                        <p:tav tm="0">
                                          <p:val>
                                            <p:strVal val="#ppt_y+0.31"/>
                                          </p:val>
                                        </p:tav>
                                        <p:tav tm="100000">
                                          <p:val>
                                            <p:strVal val="#ppt_y+0.31"/>
                                          </p:val>
                                        </p:tav>
                                      </p:tavLst>
                                    </p:anim>
                                    <p:anim calcmode="lin" valueType="num">
                                      <p:cBhvr>
                                        <p:cTn id="35" dur="600" decel="50000" fill="hold">
                                          <p:stCondLst>
                                            <p:cond delay="400"/>
                                          </p:stCondLst>
                                        </p:cTn>
                                        <p:tgtEl>
                                          <p:spTgt spid="5">
                                            <p:txEl>
                                              <p:pRg st="3" end="3"/>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6" dur="600" decel="50000" fill="hold">
                                          <p:stCondLst>
                                            <p:cond delay="400"/>
                                          </p:stCondLst>
                                        </p:cTn>
                                        <p:tgtEl>
                                          <p:spTgt spid="5">
                                            <p:txEl>
                                              <p:pRg st="3" end="3"/>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37" presetID="43" presetClass="entr" presetSubtype="0" fill="hold" nodeType="withEffect">
                                  <p:stCondLst>
                                    <p:cond delay="0"/>
                                  </p:stCondLst>
                                  <p:childTnLst>
                                    <p:set>
                                      <p:cBhvr>
                                        <p:cTn id="38" dur="1" fill="hold">
                                          <p:stCondLst>
                                            <p:cond delay="0"/>
                                          </p:stCondLst>
                                        </p:cTn>
                                        <p:tgtEl>
                                          <p:spTgt spid="5">
                                            <p:txEl>
                                              <p:pRg st="4" end="4"/>
                                            </p:txEl>
                                          </p:spTgt>
                                        </p:tgtEl>
                                        <p:attrNameLst>
                                          <p:attrName>style.visibility</p:attrName>
                                        </p:attrNameLst>
                                      </p:cBhvr>
                                      <p:to>
                                        <p:strVal val="visible"/>
                                      </p:to>
                                    </p:set>
                                    <p:animEffect transition="in" filter="fade">
                                      <p:cBhvr>
                                        <p:cTn id="39" dur="100"/>
                                        <p:tgtEl>
                                          <p:spTgt spid="5">
                                            <p:txEl>
                                              <p:pRg st="4" end="4"/>
                                            </p:txEl>
                                          </p:spTgt>
                                        </p:tgtEl>
                                      </p:cBhvr>
                                    </p:animEffect>
                                    <p:anim calcmode="lin" valueType="num">
                                      <p:cBhvr>
                                        <p:cTn id="40" dur="4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41" dur="400" fill="hold"/>
                                        <p:tgtEl>
                                          <p:spTgt spid="5">
                                            <p:txEl>
                                              <p:pRg st="4" end="4"/>
                                            </p:txEl>
                                          </p:spTgt>
                                        </p:tgtEl>
                                        <p:attrNameLst>
                                          <p:attrName>ppt_y</p:attrName>
                                        </p:attrNameLst>
                                      </p:cBhvr>
                                      <p:tavLst>
                                        <p:tav tm="0">
                                          <p:val>
                                            <p:strVal val="#ppt_y+0.31"/>
                                          </p:val>
                                        </p:tav>
                                        <p:tav tm="100000">
                                          <p:val>
                                            <p:strVal val="#ppt_y+0.31"/>
                                          </p:val>
                                        </p:tav>
                                      </p:tavLst>
                                    </p:anim>
                                    <p:anim calcmode="lin" valueType="num">
                                      <p:cBhvr>
                                        <p:cTn id="42" dur="600" decel="50000" fill="hold">
                                          <p:stCondLst>
                                            <p:cond delay="400"/>
                                          </p:stCondLst>
                                        </p:cTn>
                                        <p:tgtEl>
                                          <p:spTgt spid="5">
                                            <p:txEl>
                                              <p:pRg st="4" end="4"/>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3" dur="600" decel="50000" fill="hold">
                                          <p:stCondLst>
                                            <p:cond delay="400"/>
                                          </p:stCondLst>
                                        </p:cTn>
                                        <p:tgtEl>
                                          <p:spTgt spid="5">
                                            <p:txEl>
                                              <p:pRg st="4" end="4"/>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44" presetID="43" presetClass="entr" presetSubtype="0" fill="hold" nodeType="withEffect">
                                  <p:stCondLst>
                                    <p:cond delay="0"/>
                                  </p:stCondLst>
                                  <p:childTnLst>
                                    <p:set>
                                      <p:cBhvr>
                                        <p:cTn id="45" dur="1" fill="hold">
                                          <p:stCondLst>
                                            <p:cond delay="0"/>
                                          </p:stCondLst>
                                        </p:cTn>
                                        <p:tgtEl>
                                          <p:spTgt spid="5">
                                            <p:txEl>
                                              <p:pRg st="5" end="5"/>
                                            </p:txEl>
                                          </p:spTgt>
                                        </p:tgtEl>
                                        <p:attrNameLst>
                                          <p:attrName>style.visibility</p:attrName>
                                        </p:attrNameLst>
                                      </p:cBhvr>
                                      <p:to>
                                        <p:strVal val="visible"/>
                                      </p:to>
                                    </p:set>
                                    <p:animEffect transition="in" filter="fade">
                                      <p:cBhvr>
                                        <p:cTn id="46" dur="100"/>
                                        <p:tgtEl>
                                          <p:spTgt spid="5">
                                            <p:txEl>
                                              <p:pRg st="5" end="5"/>
                                            </p:txEl>
                                          </p:spTgt>
                                        </p:tgtEl>
                                      </p:cBhvr>
                                    </p:animEffect>
                                    <p:anim calcmode="lin" valueType="num">
                                      <p:cBhvr>
                                        <p:cTn id="47" dur="4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8" dur="400" fill="hold"/>
                                        <p:tgtEl>
                                          <p:spTgt spid="5">
                                            <p:txEl>
                                              <p:pRg st="5" end="5"/>
                                            </p:txEl>
                                          </p:spTgt>
                                        </p:tgtEl>
                                        <p:attrNameLst>
                                          <p:attrName>ppt_y</p:attrName>
                                        </p:attrNameLst>
                                      </p:cBhvr>
                                      <p:tavLst>
                                        <p:tav tm="0">
                                          <p:val>
                                            <p:strVal val="#ppt_y+0.31"/>
                                          </p:val>
                                        </p:tav>
                                        <p:tav tm="100000">
                                          <p:val>
                                            <p:strVal val="#ppt_y+0.31"/>
                                          </p:val>
                                        </p:tav>
                                      </p:tavLst>
                                    </p:anim>
                                    <p:anim calcmode="lin" valueType="num">
                                      <p:cBhvr>
                                        <p:cTn id="49" dur="600" decel="50000" fill="hold">
                                          <p:stCondLst>
                                            <p:cond delay="400"/>
                                          </p:stCondLst>
                                        </p:cTn>
                                        <p:tgtEl>
                                          <p:spTgt spid="5">
                                            <p:txEl>
                                              <p:pRg st="5" end="5"/>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0" dur="600" decel="50000" fill="hold">
                                          <p:stCondLst>
                                            <p:cond delay="400"/>
                                          </p:stCondLst>
                                        </p:cTn>
                                        <p:tgtEl>
                                          <p:spTgt spid="5">
                                            <p:txEl>
                                              <p:pRg st="5" end="5"/>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51" presetID="43" presetClass="entr" presetSubtype="0" fill="hold" nodeType="withEffect">
                                  <p:stCondLst>
                                    <p:cond delay="0"/>
                                  </p:stCondLst>
                                  <p:childTnLst>
                                    <p:set>
                                      <p:cBhvr>
                                        <p:cTn id="52" dur="1" fill="hold">
                                          <p:stCondLst>
                                            <p:cond delay="0"/>
                                          </p:stCondLst>
                                        </p:cTn>
                                        <p:tgtEl>
                                          <p:spTgt spid="5">
                                            <p:txEl>
                                              <p:pRg st="6" end="6"/>
                                            </p:txEl>
                                          </p:spTgt>
                                        </p:tgtEl>
                                        <p:attrNameLst>
                                          <p:attrName>style.visibility</p:attrName>
                                        </p:attrNameLst>
                                      </p:cBhvr>
                                      <p:to>
                                        <p:strVal val="visible"/>
                                      </p:to>
                                    </p:set>
                                    <p:animEffect transition="in" filter="fade">
                                      <p:cBhvr>
                                        <p:cTn id="53" dur="100"/>
                                        <p:tgtEl>
                                          <p:spTgt spid="5">
                                            <p:txEl>
                                              <p:pRg st="6" end="6"/>
                                            </p:txEl>
                                          </p:spTgt>
                                        </p:tgtEl>
                                      </p:cBhvr>
                                    </p:animEffect>
                                    <p:anim calcmode="lin" valueType="num">
                                      <p:cBhvr>
                                        <p:cTn id="54" dur="4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55" dur="400" fill="hold"/>
                                        <p:tgtEl>
                                          <p:spTgt spid="5">
                                            <p:txEl>
                                              <p:pRg st="6" end="6"/>
                                            </p:txEl>
                                          </p:spTgt>
                                        </p:tgtEl>
                                        <p:attrNameLst>
                                          <p:attrName>ppt_y</p:attrName>
                                        </p:attrNameLst>
                                      </p:cBhvr>
                                      <p:tavLst>
                                        <p:tav tm="0">
                                          <p:val>
                                            <p:strVal val="#ppt_y+0.31"/>
                                          </p:val>
                                        </p:tav>
                                        <p:tav tm="100000">
                                          <p:val>
                                            <p:strVal val="#ppt_y+0.31"/>
                                          </p:val>
                                        </p:tav>
                                      </p:tavLst>
                                    </p:anim>
                                    <p:anim calcmode="lin" valueType="num">
                                      <p:cBhvr>
                                        <p:cTn id="56" dur="600" decel="50000" fill="hold">
                                          <p:stCondLst>
                                            <p:cond delay="400"/>
                                          </p:stCondLst>
                                        </p:cTn>
                                        <p:tgtEl>
                                          <p:spTgt spid="5">
                                            <p:txEl>
                                              <p:pRg st="6" end="6"/>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7" dur="600" decel="50000" fill="hold">
                                          <p:stCondLst>
                                            <p:cond delay="400"/>
                                          </p:stCondLst>
                                        </p:cTn>
                                        <p:tgtEl>
                                          <p:spTgt spid="5">
                                            <p:txEl>
                                              <p:pRg st="6" end="6"/>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58" presetID="43" presetClass="entr" presetSubtype="0" fill="hold" nodeType="withEffect">
                                  <p:stCondLst>
                                    <p:cond delay="0"/>
                                  </p:stCondLst>
                                  <p:childTnLst>
                                    <p:set>
                                      <p:cBhvr>
                                        <p:cTn id="59" dur="1" fill="hold">
                                          <p:stCondLst>
                                            <p:cond delay="0"/>
                                          </p:stCondLst>
                                        </p:cTn>
                                        <p:tgtEl>
                                          <p:spTgt spid="5">
                                            <p:txEl>
                                              <p:pRg st="7" end="7"/>
                                            </p:txEl>
                                          </p:spTgt>
                                        </p:tgtEl>
                                        <p:attrNameLst>
                                          <p:attrName>style.visibility</p:attrName>
                                        </p:attrNameLst>
                                      </p:cBhvr>
                                      <p:to>
                                        <p:strVal val="visible"/>
                                      </p:to>
                                    </p:set>
                                    <p:animEffect transition="in" filter="fade">
                                      <p:cBhvr>
                                        <p:cTn id="60" dur="100"/>
                                        <p:tgtEl>
                                          <p:spTgt spid="5">
                                            <p:txEl>
                                              <p:pRg st="7" end="7"/>
                                            </p:txEl>
                                          </p:spTgt>
                                        </p:tgtEl>
                                      </p:cBhvr>
                                    </p:animEffect>
                                    <p:anim calcmode="lin" valueType="num">
                                      <p:cBhvr>
                                        <p:cTn id="61" dur="4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62" dur="400" fill="hold"/>
                                        <p:tgtEl>
                                          <p:spTgt spid="5">
                                            <p:txEl>
                                              <p:pRg st="7" end="7"/>
                                            </p:txEl>
                                          </p:spTgt>
                                        </p:tgtEl>
                                        <p:attrNameLst>
                                          <p:attrName>ppt_y</p:attrName>
                                        </p:attrNameLst>
                                      </p:cBhvr>
                                      <p:tavLst>
                                        <p:tav tm="0">
                                          <p:val>
                                            <p:strVal val="#ppt_y+0.31"/>
                                          </p:val>
                                        </p:tav>
                                        <p:tav tm="100000">
                                          <p:val>
                                            <p:strVal val="#ppt_y+0.31"/>
                                          </p:val>
                                        </p:tav>
                                      </p:tavLst>
                                    </p:anim>
                                    <p:anim calcmode="lin" valueType="num">
                                      <p:cBhvr>
                                        <p:cTn id="63" dur="600" decel="50000" fill="hold">
                                          <p:stCondLst>
                                            <p:cond delay="400"/>
                                          </p:stCondLst>
                                        </p:cTn>
                                        <p:tgtEl>
                                          <p:spTgt spid="5">
                                            <p:txEl>
                                              <p:pRg st="7" end="7"/>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4" dur="600" decel="50000" fill="hold">
                                          <p:stCondLst>
                                            <p:cond delay="400"/>
                                          </p:stCondLst>
                                        </p:cTn>
                                        <p:tgtEl>
                                          <p:spTgt spid="5">
                                            <p:txEl>
                                              <p:pRg st="7" end="7"/>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65" presetID="43" presetClass="entr" presetSubtype="0" fill="hold" nodeType="withEffect">
                                  <p:stCondLst>
                                    <p:cond delay="0"/>
                                  </p:stCondLst>
                                  <p:childTnLst>
                                    <p:set>
                                      <p:cBhvr>
                                        <p:cTn id="66" dur="1" fill="hold">
                                          <p:stCondLst>
                                            <p:cond delay="0"/>
                                          </p:stCondLst>
                                        </p:cTn>
                                        <p:tgtEl>
                                          <p:spTgt spid="5">
                                            <p:txEl>
                                              <p:pRg st="8" end="8"/>
                                            </p:txEl>
                                          </p:spTgt>
                                        </p:tgtEl>
                                        <p:attrNameLst>
                                          <p:attrName>style.visibility</p:attrName>
                                        </p:attrNameLst>
                                      </p:cBhvr>
                                      <p:to>
                                        <p:strVal val="visible"/>
                                      </p:to>
                                    </p:set>
                                    <p:animEffect transition="in" filter="fade">
                                      <p:cBhvr>
                                        <p:cTn id="67" dur="100"/>
                                        <p:tgtEl>
                                          <p:spTgt spid="5">
                                            <p:txEl>
                                              <p:pRg st="8" end="8"/>
                                            </p:txEl>
                                          </p:spTgt>
                                        </p:tgtEl>
                                      </p:cBhvr>
                                    </p:animEffect>
                                    <p:anim calcmode="lin" valueType="num">
                                      <p:cBhvr>
                                        <p:cTn id="68" dur="400" fill="hold"/>
                                        <p:tgtEl>
                                          <p:spTgt spid="5">
                                            <p:txEl>
                                              <p:pRg st="8" end="8"/>
                                            </p:txEl>
                                          </p:spTgt>
                                        </p:tgtEl>
                                        <p:attrNameLst>
                                          <p:attrName>ppt_x</p:attrName>
                                        </p:attrNameLst>
                                      </p:cBhvr>
                                      <p:tavLst>
                                        <p:tav tm="0">
                                          <p:val>
                                            <p:strVal val="#ppt_x"/>
                                          </p:val>
                                        </p:tav>
                                        <p:tav tm="100000">
                                          <p:val>
                                            <p:strVal val="#ppt_x"/>
                                          </p:val>
                                        </p:tav>
                                      </p:tavLst>
                                    </p:anim>
                                    <p:anim calcmode="lin" valueType="num">
                                      <p:cBhvr>
                                        <p:cTn id="69" dur="400" fill="hold"/>
                                        <p:tgtEl>
                                          <p:spTgt spid="5">
                                            <p:txEl>
                                              <p:pRg st="8" end="8"/>
                                            </p:txEl>
                                          </p:spTgt>
                                        </p:tgtEl>
                                        <p:attrNameLst>
                                          <p:attrName>ppt_y</p:attrName>
                                        </p:attrNameLst>
                                      </p:cBhvr>
                                      <p:tavLst>
                                        <p:tav tm="0">
                                          <p:val>
                                            <p:strVal val="#ppt_y+0.31"/>
                                          </p:val>
                                        </p:tav>
                                        <p:tav tm="100000">
                                          <p:val>
                                            <p:strVal val="#ppt_y+0.31"/>
                                          </p:val>
                                        </p:tav>
                                      </p:tavLst>
                                    </p:anim>
                                    <p:anim calcmode="lin" valueType="num">
                                      <p:cBhvr>
                                        <p:cTn id="70" dur="600" decel="50000" fill="hold">
                                          <p:stCondLst>
                                            <p:cond delay="400"/>
                                          </p:stCondLst>
                                        </p:cTn>
                                        <p:tgtEl>
                                          <p:spTgt spid="5">
                                            <p:txEl>
                                              <p:pRg st="8" end="8"/>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71" dur="600" decel="50000" fill="hold">
                                          <p:stCondLst>
                                            <p:cond delay="400"/>
                                          </p:stCondLst>
                                        </p:cTn>
                                        <p:tgtEl>
                                          <p:spTgt spid="5">
                                            <p:txEl>
                                              <p:pRg st="8" end="8"/>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2"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CasellaDiTesto 4">
            <a:extLst>
              <a:ext uri="{FF2B5EF4-FFF2-40B4-BE49-F238E27FC236}">
                <a16:creationId xmlns:a16="http://schemas.microsoft.com/office/drawing/2014/main" id="{95502013-88ED-4D9B-8EB1-7E8BDC2263E4}"/>
              </a:ext>
            </a:extLst>
          </p:cNvPr>
          <p:cNvSpPr txBox="1"/>
          <p:nvPr/>
        </p:nvSpPr>
        <p:spPr>
          <a:xfrm>
            <a:off x="406400" y="372533"/>
            <a:ext cx="4255911" cy="1938992"/>
          </a:xfrm>
          <a:prstGeom prst="rect">
            <a:avLst/>
          </a:prstGeom>
          <a:noFill/>
        </p:spPr>
        <p:txBody>
          <a:bodyPr wrap="square" rtlCol="0">
            <a:spAutoFit/>
          </a:bodyPr>
          <a:lstStyle/>
          <a:p>
            <a:r>
              <a:rPr lang="fr-FR" sz="2000" dirty="0">
                <a:solidFill>
                  <a:srgbClr val="FF0000"/>
                </a:solidFill>
              </a:rPr>
              <a:t>La journée internationale contre le violences faites aux femmes est célébrée le 25 novembre.</a:t>
            </a:r>
          </a:p>
          <a:p>
            <a:r>
              <a:rPr lang="fr-FR" sz="2000" dirty="0">
                <a:solidFill>
                  <a:srgbClr val="FF0000"/>
                </a:solidFill>
              </a:rPr>
              <a:t>ce jour veut que nous souvenons de toutes les femmes qui ont été maltraitées, humiliées, attaquées. </a:t>
            </a:r>
          </a:p>
        </p:txBody>
      </p:sp>
      <p:sp>
        <p:nvSpPr>
          <p:cNvPr id="6" name="CasellaDiTesto 5">
            <a:extLst>
              <a:ext uri="{FF2B5EF4-FFF2-40B4-BE49-F238E27FC236}">
                <a16:creationId xmlns:a16="http://schemas.microsoft.com/office/drawing/2014/main" id="{C4199FCD-12C2-4CCD-BCDE-403592BCDD2A}"/>
              </a:ext>
            </a:extLst>
          </p:cNvPr>
          <p:cNvSpPr txBox="1"/>
          <p:nvPr/>
        </p:nvSpPr>
        <p:spPr>
          <a:xfrm>
            <a:off x="8365066" y="4447822"/>
            <a:ext cx="3587447" cy="1323439"/>
          </a:xfrm>
          <a:prstGeom prst="rect">
            <a:avLst/>
          </a:prstGeom>
          <a:noFill/>
        </p:spPr>
        <p:txBody>
          <a:bodyPr wrap="square" rtlCol="0">
            <a:spAutoFit/>
          </a:bodyPr>
          <a:lstStyle/>
          <a:p>
            <a:pPr algn="ctr"/>
            <a:r>
              <a:rPr lang="fr-FR" sz="2000" dirty="0">
                <a:solidFill>
                  <a:srgbClr val="FF0000"/>
                </a:solidFill>
              </a:rPr>
              <a:t>Ces femmes aujourd'hui pour se protéger de ces abus peuvent appeler la police ou les associations spéciales</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9878184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1298">
        <p15:prstTrans prst="wind"/>
      </p:transition>
    </mc:Choice>
    <mc:Fallback xmlns="">
      <p:transition spd="slow" advTm="1129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anim calcmode="lin" valueType="num">
                                      <p:cBhvr>
                                        <p:cTn id="12" dur="2000" fill="hold"/>
                                        <p:tgtEl>
                                          <p:spTgt spid="5"/>
                                        </p:tgtEl>
                                        <p:attrNameLst>
                                          <p:attrName>ppt_w</p:attrName>
                                        </p:attrNameLst>
                                      </p:cBhvr>
                                      <p:tavLst>
                                        <p:tav tm="0" fmla="#ppt_w*sin(2.5*pi*$)">
                                          <p:val>
                                            <p:fltVal val="0"/>
                                          </p:val>
                                        </p:tav>
                                        <p:tav tm="100000">
                                          <p:val>
                                            <p:fltVal val="1"/>
                                          </p:val>
                                        </p:tav>
                                      </p:tavLst>
                                    </p:anim>
                                    <p:anim calcmode="lin" valueType="num">
                                      <p:cBhvr>
                                        <p:cTn id="13"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nodeType="click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wipe(down)">
                                      <p:cBhvr>
                                        <p:cTn id="18" dur="580">
                                          <p:stCondLst>
                                            <p:cond delay="0"/>
                                          </p:stCondLst>
                                        </p:cTn>
                                        <p:tgtEl>
                                          <p:spTgt spid="6">
                                            <p:txEl>
                                              <p:pRg st="0" end="0"/>
                                            </p:txEl>
                                          </p:spTgt>
                                        </p:tgtEl>
                                      </p:cBhvr>
                                    </p:animEffect>
                                    <p:anim calcmode="lin" valueType="num">
                                      <p:cBhvr>
                                        <p:cTn id="19" dur="1822" tmFilter="0,0; 0.14,0.36; 0.43,0.73; 0.71,0.91; 1.0,1.0">
                                          <p:stCondLst>
                                            <p:cond delay="0"/>
                                          </p:stCondLst>
                                        </p:cTn>
                                        <p:tgtEl>
                                          <p:spTgt spid="6">
                                            <p:txEl>
                                              <p:pRg st="0" end="0"/>
                                            </p:txEl>
                                          </p:spTgt>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6">
                                            <p:txEl>
                                              <p:pRg st="0" end="0"/>
                                            </p:txEl>
                                          </p:spTgt>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6">
                                            <p:txEl>
                                              <p:pRg st="0" end="0"/>
                                            </p:txEl>
                                          </p:spTgt>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6">
                                            <p:txEl>
                                              <p:pRg st="0" end="0"/>
                                            </p:txEl>
                                          </p:spTgt>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6">
                                            <p:txEl>
                                              <p:pRg st="0" end="0"/>
                                            </p:txEl>
                                          </p:spTgt>
                                        </p:tgtEl>
                                        <p:attrNameLst>
                                          <p:attrName>ppt_y</p:attrName>
                                        </p:attrNameLst>
                                      </p:cBhvr>
                                      <p:tavLst>
                                        <p:tav tm="0" fmla="#ppt_y-sin(pi*$)/81">
                                          <p:val>
                                            <p:fltVal val="0"/>
                                          </p:val>
                                        </p:tav>
                                        <p:tav tm="100000">
                                          <p:val>
                                            <p:fltVal val="1"/>
                                          </p:val>
                                        </p:tav>
                                      </p:tavLst>
                                    </p:anim>
                                    <p:animScale>
                                      <p:cBhvr>
                                        <p:cTn id="24" dur="26">
                                          <p:stCondLst>
                                            <p:cond delay="650"/>
                                          </p:stCondLst>
                                        </p:cTn>
                                        <p:tgtEl>
                                          <p:spTgt spid="6">
                                            <p:txEl>
                                              <p:pRg st="0" end="0"/>
                                            </p:txEl>
                                          </p:spTgt>
                                        </p:tgtEl>
                                      </p:cBhvr>
                                      <p:to x="100000" y="60000"/>
                                    </p:animScale>
                                    <p:animScale>
                                      <p:cBhvr>
                                        <p:cTn id="25" dur="166" decel="50000">
                                          <p:stCondLst>
                                            <p:cond delay="676"/>
                                          </p:stCondLst>
                                        </p:cTn>
                                        <p:tgtEl>
                                          <p:spTgt spid="6">
                                            <p:txEl>
                                              <p:pRg st="0" end="0"/>
                                            </p:txEl>
                                          </p:spTgt>
                                        </p:tgtEl>
                                      </p:cBhvr>
                                      <p:to x="100000" y="100000"/>
                                    </p:animScale>
                                    <p:animScale>
                                      <p:cBhvr>
                                        <p:cTn id="26" dur="26">
                                          <p:stCondLst>
                                            <p:cond delay="1312"/>
                                          </p:stCondLst>
                                        </p:cTn>
                                        <p:tgtEl>
                                          <p:spTgt spid="6">
                                            <p:txEl>
                                              <p:pRg st="0" end="0"/>
                                            </p:txEl>
                                          </p:spTgt>
                                        </p:tgtEl>
                                      </p:cBhvr>
                                      <p:to x="100000" y="80000"/>
                                    </p:animScale>
                                    <p:animScale>
                                      <p:cBhvr>
                                        <p:cTn id="27" dur="166" decel="50000">
                                          <p:stCondLst>
                                            <p:cond delay="1338"/>
                                          </p:stCondLst>
                                        </p:cTn>
                                        <p:tgtEl>
                                          <p:spTgt spid="6">
                                            <p:txEl>
                                              <p:pRg st="0" end="0"/>
                                            </p:txEl>
                                          </p:spTgt>
                                        </p:tgtEl>
                                      </p:cBhvr>
                                      <p:to x="100000" y="100000"/>
                                    </p:animScale>
                                    <p:animScale>
                                      <p:cBhvr>
                                        <p:cTn id="28" dur="26">
                                          <p:stCondLst>
                                            <p:cond delay="1642"/>
                                          </p:stCondLst>
                                        </p:cTn>
                                        <p:tgtEl>
                                          <p:spTgt spid="6">
                                            <p:txEl>
                                              <p:pRg st="0" end="0"/>
                                            </p:txEl>
                                          </p:spTgt>
                                        </p:tgtEl>
                                      </p:cBhvr>
                                      <p:to x="100000" y="90000"/>
                                    </p:animScale>
                                    <p:animScale>
                                      <p:cBhvr>
                                        <p:cTn id="29" dur="166" decel="50000">
                                          <p:stCondLst>
                                            <p:cond delay="1668"/>
                                          </p:stCondLst>
                                        </p:cTn>
                                        <p:tgtEl>
                                          <p:spTgt spid="6">
                                            <p:txEl>
                                              <p:pRg st="0" end="0"/>
                                            </p:txEl>
                                          </p:spTgt>
                                        </p:tgtEl>
                                      </p:cBhvr>
                                      <p:to x="100000" y="100000"/>
                                    </p:animScale>
                                    <p:animScale>
                                      <p:cBhvr>
                                        <p:cTn id="30" dur="26">
                                          <p:stCondLst>
                                            <p:cond delay="1808"/>
                                          </p:stCondLst>
                                        </p:cTn>
                                        <p:tgtEl>
                                          <p:spTgt spid="6">
                                            <p:txEl>
                                              <p:pRg st="0" end="0"/>
                                            </p:txEl>
                                          </p:spTgt>
                                        </p:tgtEl>
                                      </p:cBhvr>
                                      <p:to x="100000" y="95000"/>
                                    </p:animScale>
                                    <p:animScale>
                                      <p:cBhvr>
                                        <p:cTn id="31" dur="166" decel="50000">
                                          <p:stCondLst>
                                            <p:cond delay="1834"/>
                                          </p:stCondLst>
                                        </p:cTn>
                                        <p:tgtEl>
                                          <p:spTgt spid="6">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3"/>
                </p:tgtEl>
              </p:cMediaNode>
            </p:audio>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18856" y="546970"/>
            <a:ext cx="4635138" cy="544693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CasellaDiTesto 4">
            <a:extLst>
              <a:ext uri="{FF2B5EF4-FFF2-40B4-BE49-F238E27FC236}">
                <a16:creationId xmlns:a16="http://schemas.microsoft.com/office/drawing/2014/main" id="{EB160117-F669-4628-8D29-D9E0E487FD40}"/>
              </a:ext>
            </a:extLst>
          </p:cNvPr>
          <p:cNvSpPr txBox="1"/>
          <p:nvPr/>
        </p:nvSpPr>
        <p:spPr>
          <a:xfrm>
            <a:off x="613558" y="189420"/>
            <a:ext cx="11238016" cy="707886"/>
          </a:xfrm>
          <a:prstGeom prst="rect">
            <a:avLst/>
          </a:prstGeom>
          <a:noFill/>
        </p:spPr>
        <p:txBody>
          <a:bodyPr wrap="square">
            <a:spAutoFit/>
          </a:bodyPr>
          <a:lstStyle/>
          <a:p>
            <a:r>
              <a:rPr lang="fr-FR" sz="2000" dirty="0">
                <a:solidFill>
                  <a:srgbClr val="FF0000"/>
                </a:solidFill>
                <a:latin typeface="Century Schoolbook" panose="02040604050505020304" pitchFamily="18" charset="0"/>
              </a:rPr>
              <a:t>Au cours de l'histoire, les femmes n’ont jamais joué un rôle important, tant dans la société que dans la famille.</a:t>
            </a:r>
            <a:endParaRPr lang="it-IT" sz="2000" dirty="0">
              <a:solidFill>
                <a:srgbClr val="FF0000"/>
              </a:solidFill>
              <a:latin typeface="Century Schoolbook" panose="02040604050505020304" pitchFamily="18" charset="0"/>
            </a:endParaRPr>
          </a:p>
        </p:txBody>
      </p:sp>
      <p:sp>
        <p:nvSpPr>
          <p:cNvPr id="4" name="Rettangolo 3"/>
          <p:cNvSpPr/>
          <p:nvPr/>
        </p:nvSpPr>
        <p:spPr>
          <a:xfrm>
            <a:off x="95002" y="1449906"/>
            <a:ext cx="4176156" cy="4062651"/>
          </a:xfrm>
          <a:prstGeom prst="rect">
            <a:avLst/>
          </a:prstGeom>
        </p:spPr>
        <p:txBody>
          <a:bodyPr wrap="square">
            <a:spAutoFit/>
          </a:bodyPr>
          <a:lstStyle/>
          <a:p>
            <a:r>
              <a:rPr lang="fr-FR" sz="2000" dirty="0">
                <a:solidFill>
                  <a:srgbClr val="FF0000"/>
                </a:solidFill>
                <a:latin typeface="Century Schoolbook" panose="02040604050505020304" pitchFamily="18" charset="0"/>
              </a:rPr>
              <a:t>Déjà Shakespeare dans un de ses sonnets parlait de la vie féminine et de l'égalité des sexes qui n'avaient pas encore été réalisées. Il a dit que la femme a était façonnée par la côte de l'homme et non sous les pieds pour être opprimée ou au-dessus de la tête pour être commandée. Elle a été plutôt créée comme son égale, et surtout du côté gauche, où se trouve le cœur, pour être aimée.</a:t>
            </a:r>
          </a:p>
          <a:p>
            <a:endParaRPr lang="fr-FR" dirty="0"/>
          </a:p>
        </p:txBody>
      </p:sp>
      <p:sp>
        <p:nvSpPr>
          <p:cNvPr id="8" name="Rettangolo 7"/>
          <p:cNvSpPr/>
          <p:nvPr/>
        </p:nvSpPr>
        <p:spPr>
          <a:xfrm>
            <a:off x="8716488" y="2862492"/>
            <a:ext cx="3253837" cy="3477875"/>
          </a:xfrm>
          <a:prstGeom prst="rect">
            <a:avLst/>
          </a:prstGeom>
        </p:spPr>
        <p:txBody>
          <a:bodyPr wrap="square">
            <a:spAutoFit/>
          </a:bodyPr>
          <a:lstStyle/>
          <a:p>
            <a:r>
              <a:rPr lang="fr-FR" sz="2000" dirty="0">
                <a:solidFill>
                  <a:srgbClr val="FF0000"/>
                </a:solidFill>
                <a:latin typeface="Century Schoolbook" panose="02040604050505020304" pitchFamily="18" charset="0"/>
              </a:rPr>
              <a:t>À mon avis, dans la société moderne, ce n’est pas possible que la vie d’une femme doit être  interrompue par des actes horribles d'hommes,  qui croient avoir l'existence des femmes entre leurs mains et avoir le droit de faire ce qu'ils veulent avec elles.</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4331369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25780">
        <p15:prstTrans prst="drape"/>
      </p:transition>
    </mc:Choice>
    <mc:Fallback xmlns="">
      <p:transition spd="slow" advTm="257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heckerboard(across)">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dissolv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dissolv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2"/>
                </p:tgtEl>
              </p:cMediaNode>
            </p:audio>
          </p:childTnLst>
        </p:cTn>
      </p:par>
    </p:tnLst>
    <p:bldLst>
      <p:bldP spid="5" grpId="0"/>
      <p:bldP spid="4"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26972" y="-1"/>
            <a:ext cx="8665028" cy="7319665"/>
          </a:xfrm>
          <a:prstGeom prst="rect">
            <a:avLst/>
          </a:prstGeom>
        </p:spPr>
      </p:pic>
      <p:sp>
        <p:nvSpPr>
          <p:cNvPr id="5" name="CasellaDiTesto 4"/>
          <p:cNvSpPr txBox="1"/>
          <p:nvPr/>
        </p:nvSpPr>
        <p:spPr>
          <a:xfrm>
            <a:off x="0" y="-1"/>
            <a:ext cx="3788229" cy="7294305"/>
          </a:xfrm>
          <a:prstGeom prst="rect">
            <a:avLst/>
          </a:prstGeom>
        </p:spPr>
        <p:style>
          <a:lnRef idx="1">
            <a:schemeClr val="dk1"/>
          </a:lnRef>
          <a:fillRef idx="3">
            <a:schemeClr val="dk1"/>
          </a:fillRef>
          <a:effectRef idx="2">
            <a:schemeClr val="dk1"/>
          </a:effectRef>
          <a:fontRef idx="minor">
            <a:schemeClr val="lt1"/>
          </a:fontRef>
        </p:style>
        <p:txBody>
          <a:bodyPr wrap="square" rtlCol="0">
            <a:spAutoFit/>
          </a:bodyPr>
          <a:lstStyle/>
          <a:p>
            <a:pPr algn="ctr"/>
            <a:r>
              <a:rPr lang="fr-FR" sz="2800" b="0" i="0" dirty="0">
                <a:solidFill>
                  <a:srgbClr val="FF0000"/>
                </a:solidFill>
                <a:effectLst/>
                <a:latin typeface="+mj-lt"/>
                <a:cs typeface="Times New Roman" panose="02020603050405020304" pitchFamily="18" charset="0"/>
              </a:rPr>
              <a:t>Je crois que les chaussures rouges à talons hauts,</a:t>
            </a:r>
          </a:p>
          <a:p>
            <a:pPr algn="ctr"/>
            <a:r>
              <a:rPr lang="fr-FR" sz="2800" b="0" i="0" dirty="0">
                <a:solidFill>
                  <a:srgbClr val="FF0000"/>
                </a:solidFill>
                <a:effectLst/>
                <a:latin typeface="+mj-lt"/>
                <a:cs typeface="Times New Roman" panose="02020603050405020304" pitchFamily="18" charset="0"/>
              </a:rPr>
              <a:t>symbole du jour contre les violences faites aux femmes,</a:t>
            </a:r>
          </a:p>
          <a:p>
            <a:pPr algn="ctr"/>
            <a:r>
              <a:rPr lang="fr-FR" sz="2800" b="0" i="0" dirty="0">
                <a:solidFill>
                  <a:srgbClr val="FF0000"/>
                </a:solidFill>
                <a:effectLst/>
                <a:latin typeface="+mj-lt"/>
                <a:cs typeface="Times New Roman" panose="02020603050405020304" pitchFamily="18" charset="0"/>
              </a:rPr>
              <a:t>ne doivent symboliser pas le sang, mais l'envie de marcher,</a:t>
            </a:r>
            <a:r>
              <a:rPr lang="fr-FR" sz="2800" dirty="0">
                <a:solidFill>
                  <a:srgbClr val="FF0000"/>
                </a:solidFill>
                <a:latin typeface="+mj-lt"/>
                <a:cs typeface="Times New Roman" panose="02020603050405020304" pitchFamily="18" charset="0"/>
              </a:rPr>
              <a:t> </a:t>
            </a:r>
            <a:r>
              <a:rPr lang="fr-FR" sz="2800" b="0" i="0" dirty="0">
                <a:solidFill>
                  <a:srgbClr val="FF0000"/>
                </a:solidFill>
                <a:effectLst/>
                <a:latin typeface="+mj-lt"/>
                <a:cs typeface="Times New Roman" panose="02020603050405020304" pitchFamily="18" charset="0"/>
              </a:rPr>
              <a:t>courir sans peur; </a:t>
            </a:r>
          </a:p>
          <a:p>
            <a:pPr algn="ctr"/>
            <a:r>
              <a:rPr lang="fr-FR" sz="2800" b="0" i="0" dirty="0">
                <a:solidFill>
                  <a:srgbClr val="FF0000"/>
                </a:solidFill>
                <a:effectLst/>
                <a:latin typeface="+mj-lt"/>
                <a:cs typeface="Times New Roman" panose="02020603050405020304" pitchFamily="18" charset="0"/>
              </a:rPr>
              <a:t>elles doivent symboliser la volonté de vivre </a:t>
            </a:r>
            <a:r>
              <a:rPr lang="fr-FR" sz="2800" dirty="0">
                <a:solidFill>
                  <a:srgbClr val="FF0000"/>
                </a:solidFill>
                <a:latin typeface="+mj-lt"/>
                <a:cs typeface="Times New Roman" panose="02020603050405020304" pitchFamily="18" charset="0"/>
              </a:rPr>
              <a:t>avec</a:t>
            </a:r>
            <a:r>
              <a:rPr lang="fr-FR" sz="2800" b="0" i="0" dirty="0">
                <a:solidFill>
                  <a:srgbClr val="FF0000"/>
                </a:solidFill>
                <a:effectLst/>
                <a:latin typeface="+mj-lt"/>
                <a:cs typeface="Times New Roman" panose="02020603050405020304" pitchFamily="18" charset="0"/>
              </a:rPr>
              <a:t> la femme. </a:t>
            </a:r>
          </a:p>
          <a:p>
            <a:pPr algn="ctr"/>
            <a:r>
              <a:rPr lang="fr-FR" sz="2800" b="1" dirty="0">
                <a:solidFill>
                  <a:srgbClr val="FF0000"/>
                </a:solidFill>
                <a:latin typeface="+mj-lt"/>
                <a:cs typeface="Times New Roman" panose="02020603050405020304" pitchFamily="18" charset="0"/>
              </a:rPr>
              <a:t>Non</a:t>
            </a:r>
            <a:r>
              <a:rPr lang="fr-FR" sz="2800" b="1" i="0" dirty="0">
                <a:solidFill>
                  <a:srgbClr val="FF0000"/>
                </a:solidFill>
                <a:effectLst/>
                <a:latin typeface="+mj-lt"/>
                <a:cs typeface="Times New Roman" panose="02020603050405020304" pitchFamily="18" charset="0"/>
              </a:rPr>
              <a:t> à la violence contre les femmes!!!</a:t>
            </a:r>
          </a:p>
          <a:p>
            <a:endParaRPr lang="fr-FR" sz="2400" b="1" dirty="0">
              <a:solidFill>
                <a:srgbClr val="FF0000"/>
              </a:solidFill>
              <a:latin typeface="+mj-lt"/>
              <a:cs typeface="Times New Roman" panose="02020603050405020304" pitchFamily="18" charset="0"/>
            </a:endParaRPr>
          </a:p>
          <a:p>
            <a:endParaRPr lang="it-IT" sz="2400" dirty="0">
              <a:solidFill>
                <a:srgbClr val="FF0000"/>
              </a:solidFill>
              <a:latin typeface="+mj-lt"/>
              <a:cs typeface="Times New Roman" panose="02020603050405020304" pitchFamily="18" charset="0"/>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2440766032"/>
      </p:ext>
    </p:extLst>
  </p:cSld>
  <p:clrMapOvr>
    <a:masterClrMapping/>
  </p:clrMapOvr>
  <mc:AlternateContent xmlns:mc="http://schemas.openxmlformats.org/markup-compatibility/2006" xmlns:p14="http://schemas.microsoft.com/office/powerpoint/2010/main">
    <mc:Choice Requires="p14">
      <p:transition spd="slow" p14:dur="1600" advTm="9800">
        <p14:gallery dir="l"/>
      </p:transition>
    </mc:Choice>
    <mc:Fallback xmlns="">
      <p:transition spd="slow" advTm="98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8" presetClass="entr" presetSubtype="16"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diamond(in)">
                                      <p:cBhvr>
                                        <p:cTn id="11" dur="2000"/>
                                        <p:tgtEl>
                                          <p:spTgt spid="5">
                                            <p:txEl>
                                              <p:pRg st="0" end="0"/>
                                            </p:txEl>
                                          </p:spTgt>
                                        </p:tgtEl>
                                      </p:cBhvr>
                                    </p:animEffect>
                                  </p:childTnLst>
                                </p:cTn>
                              </p:par>
                              <p:par>
                                <p:cTn id="12" presetID="8" presetClass="entr" presetSubtype="16" fill="hold" nodeType="with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diamond(in)">
                                      <p:cBhvr>
                                        <p:cTn id="14" dur="2000"/>
                                        <p:tgtEl>
                                          <p:spTgt spid="5">
                                            <p:txEl>
                                              <p:pRg st="1" end="1"/>
                                            </p:txEl>
                                          </p:spTgt>
                                        </p:tgtEl>
                                      </p:cBhvr>
                                    </p:animEffect>
                                  </p:childTnLst>
                                </p:cTn>
                              </p:par>
                              <p:par>
                                <p:cTn id="15" presetID="8" presetClass="entr" presetSubtype="16" fill="hold"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diamond(in)">
                                      <p:cBhvr>
                                        <p:cTn id="17" dur="2000"/>
                                        <p:tgtEl>
                                          <p:spTgt spid="5">
                                            <p:txEl>
                                              <p:pRg st="2" end="2"/>
                                            </p:txEl>
                                          </p:spTgt>
                                        </p:tgtEl>
                                      </p:cBhvr>
                                    </p:animEffect>
                                  </p:childTnLst>
                                </p:cTn>
                              </p:par>
                              <p:par>
                                <p:cTn id="18" presetID="8" presetClass="entr" presetSubtype="16" fill="hold" nodeType="with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diamond(in)">
                                      <p:cBhvr>
                                        <p:cTn id="20" dur="2000"/>
                                        <p:tgtEl>
                                          <p:spTgt spid="5">
                                            <p:txEl>
                                              <p:pRg st="3" end="3"/>
                                            </p:txEl>
                                          </p:spTgt>
                                        </p:tgtEl>
                                      </p:cBhvr>
                                    </p:animEffect>
                                  </p:childTnLst>
                                </p:cTn>
                              </p:par>
                              <p:par>
                                <p:cTn id="21" presetID="8" presetClass="entr" presetSubtype="16" fill="hold" nodeType="with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diamond(in)">
                                      <p:cBhvr>
                                        <p:cTn id="23" dur="2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4"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4"/>
          <a:stretch>
            <a:fillRect/>
          </a:stretch>
        </p:blipFill>
        <p:spPr>
          <a:xfrm>
            <a:off x="-7856" y="0"/>
            <a:ext cx="12199855" cy="685800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52378227"/>
      </p:ext>
    </p:extLst>
  </p:cSld>
  <p:clrMapOvr>
    <a:masterClrMapping/>
  </p:clrMapOvr>
  <mc:AlternateContent xmlns:mc="http://schemas.openxmlformats.org/markup-compatibility/2006" xmlns:p14="http://schemas.microsoft.com/office/powerpoint/2010/main">
    <mc:Choice Requires="p14">
      <p:transition spd="slow" p14:dur="4000" advTm="3618">
        <p14:vortex dir="r"/>
      </p:transition>
    </mc:Choice>
    <mc:Fallback xmlns="">
      <p:transition spd="slow" advTm="361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1.6|2|3.1|2.3|1.4|1.4|1.3|1.3"/>
</p:tagLst>
</file>

<file path=ppt/tags/tag2.xml><?xml version="1.0" encoding="utf-8"?>
<p:tagLst xmlns:a="http://schemas.openxmlformats.org/drawingml/2006/main" xmlns:r="http://schemas.openxmlformats.org/officeDocument/2006/relationships" xmlns:p="http://schemas.openxmlformats.org/presentationml/2006/main">
  <p:tag name="TIMING" val="|0.8|3"/>
</p:tagLst>
</file>

<file path=ppt/tags/tag3.xml><?xml version="1.0" encoding="utf-8"?>
<p:tagLst xmlns:a="http://schemas.openxmlformats.org/drawingml/2006/main" xmlns:r="http://schemas.openxmlformats.org/officeDocument/2006/relationships" xmlns:p="http://schemas.openxmlformats.org/presentationml/2006/main">
  <p:tag name="TIMING" val="|1.5|2.5"/>
</p:tagLst>
</file>

<file path=ppt/tags/tag4.xml><?xml version="1.0" encoding="utf-8"?>
<p:tagLst xmlns:a="http://schemas.openxmlformats.org/drawingml/2006/main" xmlns:r="http://schemas.openxmlformats.org/officeDocument/2006/relationships" xmlns:p="http://schemas.openxmlformats.org/presentationml/2006/main">
  <p:tag name="TIMING" val="|0.7"/>
</p:tagLst>
</file>

<file path=ppt/tags/tag5.xml><?xml version="1.0" encoding="utf-8"?>
<p:tagLst xmlns:a="http://schemas.openxmlformats.org/drawingml/2006/main" xmlns:r="http://schemas.openxmlformats.org/officeDocument/2006/relationships" xmlns:p="http://schemas.openxmlformats.org/presentationml/2006/main">
  <p:tag name="TIMING" val="|1.1|4.4"/>
</p:tagLst>
</file>

<file path=ppt/tags/tag6.xml><?xml version="1.0" encoding="utf-8"?>
<p:tagLst xmlns:a="http://schemas.openxmlformats.org/drawingml/2006/main" xmlns:r="http://schemas.openxmlformats.org/officeDocument/2006/relationships" xmlns:p="http://schemas.openxmlformats.org/presentationml/2006/main">
  <p:tag name="TIMING" val="|0.8|5|10.8"/>
</p:tagLst>
</file>

<file path=ppt/tags/tag7.xml><?xml version="1.0" encoding="utf-8"?>
<p:tagLst xmlns:a="http://schemas.openxmlformats.org/drawingml/2006/main" xmlns:r="http://schemas.openxmlformats.org/officeDocument/2006/relationships" xmlns:p="http://schemas.openxmlformats.org/presentationml/2006/main">
  <p:tag name="TIMING" val="|0.9"/>
</p:tagLst>
</file>

<file path=ppt/tags/tag8.xml><?xml version="1.0" encoding="utf-8"?>
<p:tagLst xmlns:a="http://schemas.openxmlformats.org/drawingml/2006/main" xmlns:r="http://schemas.openxmlformats.org/officeDocument/2006/relationships" xmlns:p="http://schemas.openxmlformats.org/presentationml/2006/main">
  <p:tag name="TIMING" val="|0.7|3.7"/>
</p:tagLst>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218</TotalTime>
  <Words>391</Words>
  <Application>Microsoft Office PowerPoint</Application>
  <PresentationFormat>Widescreen</PresentationFormat>
  <Paragraphs>42</Paragraphs>
  <Slides>10</Slides>
  <Notes>0</Notes>
  <HiddenSlides>0</HiddenSlides>
  <MMClips>11</MMClips>
  <ScaleCrop>false</ScaleCrop>
  <HeadingPairs>
    <vt:vector size="8" baseType="variant">
      <vt:variant>
        <vt:lpstr>Caratteri utilizzati</vt:lpstr>
      </vt:variant>
      <vt:variant>
        <vt:i4>5</vt:i4>
      </vt:variant>
      <vt:variant>
        <vt:lpstr>Tema</vt:lpstr>
      </vt:variant>
      <vt:variant>
        <vt:i4>1</vt:i4>
      </vt:variant>
      <vt:variant>
        <vt:lpstr>Server OLE incorporati</vt:lpstr>
      </vt:variant>
      <vt:variant>
        <vt:i4>1</vt:i4>
      </vt:variant>
      <vt:variant>
        <vt:lpstr>Titoli diapositive</vt:lpstr>
      </vt:variant>
      <vt:variant>
        <vt:i4>10</vt:i4>
      </vt:variant>
    </vt:vector>
  </HeadingPairs>
  <TitlesOfParts>
    <vt:vector size="17" baseType="lpstr">
      <vt:lpstr>Arial</vt:lpstr>
      <vt:lpstr>Bookman Old Style</vt:lpstr>
      <vt:lpstr>Calibri</vt:lpstr>
      <vt:lpstr>Calibri Light</vt:lpstr>
      <vt:lpstr>Century Schoolbook</vt:lpstr>
      <vt:lpstr>Tema di Office</vt:lpstr>
      <vt:lpstr>Documento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Utente-PC</dc:creator>
  <cp:lastModifiedBy>Francesco Avallone</cp:lastModifiedBy>
  <cp:revision>24</cp:revision>
  <dcterms:created xsi:type="dcterms:W3CDTF">2020-12-03T16:44:51Z</dcterms:created>
  <dcterms:modified xsi:type="dcterms:W3CDTF">2020-12-06T16:57:09Z</dcterms:modified>
</cp:coreProperties>
</file>