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BD8D-1B6D-4FB2-B722-1A8F609F7009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0AA9F9A-4B88-4F24-9741-94A6D92828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7888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BD8D-1B6D-4FB2-B722-1A8F609F7009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0AA9F9A-4B88-4F24-9741-94A6D92828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4008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BD8D-1B6D-4FB2-B722-1A8F609F7009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0AA9F9A-4B88-4F24-9741-94A6D92828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65253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BD8D-1B6D-4FB2-B722-1A8F609F7009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0AA9F9A-4B88-4F24-9741-94A6D928286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44186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BD8D-1B6D-4FB2-B722-1A8F609F7009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0AA9F9A-4B88-4F24-9741-94A6D92828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53074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BD8D-1B6D-4FB2-B722-1A8F609F7009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F9A-4B88-4F24-9741-94A6D92828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05509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BD8D-1B6D-4FB2-B722-1A8F609F7009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F9A-4B88-4F24-9741-94A6D92828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836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BD8D-1B6D-4FB2-B722-1A8F609F7009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F9A-4B88-4F24-9741-94A6D92828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40019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78B5BD8D-1B6D-4FB2-B722-1A8F609F7009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0AA9F9A-4B88-4F24-9741-94A6D92828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1287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BD8D-1B6D-4FB2-B722-1A8F609F7009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F9A-4B88-4F24-9741-94A6D92828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9825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BD8D-1B6D-4FB2-B722-1A8F609F7009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0AA9F9A-4B88-4F24-9741-94A6D92828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8457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BD8D-1B6D-4FB2-B722-1A8F609F7009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F9A-4B88-4F24-9741-94A6D92828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8152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BD8D-1B6D-4FB2-B722-1A8F609F7009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F9A-4B88-4F24-9741-94A6D92828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4985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BD8D-1B6D-4FB2-B722-1A8F609F7009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F9A-4B88-4F24-9741-94A6D92828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5465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BD8D-1B6D-4FB2-B722-1A8F609F7009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F9A-4B88-4F24-9741-94A6D92828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3841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BD8D-1B6D-4FB2-B722-1A8F609F7009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F9A-4B88-4F24-9741-94A6D92828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779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BD8D-1B6D-4FB2-B722-1A8F609F7009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9F9A-4B88-4F24-9741-94A6D92828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2553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5BD8D-1B6D-4FB2-B722-1A8F609F7009}" type="datetimeFigureOut">
              <a:rPr lang="it-IT" smtClean="0"/>
              <a:pPr/>
              <a:t>09/05/2020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A9F9A-4B88-4F24-9741-94A6D92828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309498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93814" y="2524319"/>
            <a:ext cx="8144134" cy="1373070"/>
          </a:xfrm>
        </p:spPr>
        <p:txBody>
          <a:bodyPr/>
          <a:lstStyle/>
          <a:p>
            <a:r>
              <a:rPr lang="it-IT" sz="5700" dirty="0" smtClean="0">
                <a:latin typeface="Baskerville Old Face" panose="02020602080505020303" pitchFamily="18" charset="0"/>
              </a:rPr>
              <a:t>My </a:t>
            </a:r>
            <a:r>
              <a:rPr lang="it-IT" sz="5700" dirty="0" err="1" smtClean="0">
                <a:latin typeface="Baskerville Old Face" panose="02020602080505020303" pitchFamily="18" charset="0"/>
              </a:rPr>
              <a:t>dear</a:t>
            </a:r>
            <a:r>
              <a:rPr lang="it-IT" sz="5700" dirty="0" smtClean="0">
                <a:latin typeface="Baskerville Old Face" panose="02020602080505020303" pitchFamily="18" charset="0"/>
              </a:rPr>
              <a:t> </a:t>
            </a:r>
            <a:r>
              <a:rPr lang="it-IT" sz="5700" dirty="0" err="1" smtClean="0">
                <a:latin typeface="Baskerville Old Face" panose="02020602080505020303" pitchFamily="18" charset="0"/>
              </a:rPr>
              <a:t>diary</a:t>
            </a:r>
            <a:endParaRPr lang="it-IT" sz="5700" dirty="0">
              <a:latin typeface="Baskerville Old Face" panose="02020602080505020303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48058" y="6126480"/>
            <a:ext cx="3132068" cy="479377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Marianna Pia Bove</a:t>
            </a:r>
            <a:r>
              <a:rPr lang="it-IT" dirty="0">
                <a:solidFill>
                  <a:schemeClr val="bg1"/>
                </a:solidFill>
                <a:latin typeface="Cooper Black" panose="0208090404030B020404" pitchFamily="18" charset="0"/>
              </a:rPr>
              <a:t> </a:t>
            </a:r>
            <a:r>
              <a:rPr lang="it-IT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IIB</a:t>
            </a:r>
          </a:p>
        </p:txBody>
      </p:sp>
      <p:pic>
        <p:nvPicPr>
          <p:cNvPr id="4" name="Immagine 3" descr="World’s Most Deadly Virus | CanadiansUnder NewsTyrann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16788" y="2817415"/>
            <a:ext cx="2265910" cy="120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0843598"/>
      </p:ext>
    </p:extLst>
  </p:cSld>
  <p:clrMapOvr>
    <a:masterClrMapping/>
  </p:clrMapOvr>
  <p:transition spd="slow" advTm="33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800" dirty="0" smtClean="0">
                <a:latin typeface="Baskerville Old Face" panose="02020602080505020303" pitchFamily="18" charset="0"/>
              </a:rPr>
              <a:t>At the time of the coronavirus…</a:t>
            </a:r>
            <a:endParaRPr lang="it-IT" sz="3800" dirty="0">
              <a:latin typeface="Baskerville Old Face" panose="020206020805050203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8438" y="2140931"/>
            <a:ext cx="7105139" cy="43943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500" dirty="0" smtClean="0">
                <a:latin typeface="Baskerville Old Face" panose="02020602080505020303" pitchFamily="18" charset="0"/>
              </a:rPr>
              <a:t>Hello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dear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diary</a:t>
            </a:r>
            <a:r>
              <a:rPr lang="it-IT" sz="2500" dirty="0" smtClean="0">
                <a:latin typeface="Baskerville Old Face" panose="02020602080505020303" pitchFamily="18" charset="0"/>
              </a:rPr>
              <a:t>,</a:t>
            </a:r>
          </a:p>
          <a:p>
            <a:pPr marL="0" indent="0">
              <a:buNone/>
            </a:pPr>
            <a:r>
              <a:rPr lang="it-IT" sz="2500" dirty="0" err="1" smtClean="0">
                <a:latin typeface="Baskerville Old Face" panose="02020602080505020303" pitchFamily="18" charset="0"/>
              </a:rPr>
              <a:t>how</a:t>
            </a:r>
            <a:r>
              <a:rPr lang="it-IT" sz="2500" dirty="0" smtClean="0">
                <a:latin typeface="Baskerville Old Face" panose="02020602080505020303" pitchFamily="18" charset="0"/>
              </a:rPr>
              <a:t> are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you</a:t>
            </a:r>
            <a:r>
              <a:rPr lang="it-IT" sz="2500" dirty="0" smtClean="0">
                <a:latin typeface="Baskerville Old Face" panose="02020602080505020303" pitchFamily="18" charset="0"/>
              </a:rPr>
              <a:t>? I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think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you</a:t>
            </a:r>
            <a:r>
              <a:rPr lang="it-IT" sz="2500" dirty="0" smtClean="0">
                <a:latin typeface="Baskerville Old Face" panose="02020602080505020303" pitchFamily="18" charset="0"/>
              </a:rPr>
              <a:t> are fine,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but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I’m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very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very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sad</a:t>
            </a:r>
            <a:r>
              <a:rPr lang="it-IT" sz="2500" dirty="0" smtClean="0">
                <a:latin typeface="Baskerville Old Face" panose="02020602080505020303" pitchFamily="18" charset="0"/>
              </a:rPr>
              <a:t>…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because</a:t>
            </a:r>
            <a:r>
              <a:rPr lang="it-IT" sz="2500" dirty="0" smtClean="0">
                <a:latin typeface="Baskerville Old Face" panose="02020602080505020303" pitchFamily="18" charset="0"/>
              </a:rPr>
              <a:t> I miss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everyone</a:t>
            </a:r>
            <a:r>
              <a:rPr lang="it-IT" sz="2500" dirty="0" smtClean="0">
                <a:latin typeface="Baskerville Old Face" panose="02020602080505020303" pitchFamily="18" charset="0"/>
              </a:rPr>
              <a:t>.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It’s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impossible</a:t>
            </a:r>
            <a:r>
              <a:rPr lang="it-IT" sz="2500" dirty="0" smtClean="0">
                <a:latin typeface="Baskerville Old Face" panose="02020602080505020303" pitchFamily="18" charset="0"/>
              </a:rPr>
              <a:t> to stop time, the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days</a:t>
            </a:r>
            <a:r>
              <a:rPr lang="it-IT" sz="2500" dirty="0" smtClean="0">
                <a:latin typeface="Baskerville Old Face" panose="02020602080505020303" pitchFamily="18" charset="0"/>
              </a:rPr>
              <a:t> pass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quickly</a:t>
            </a:r>
            <a:r>
              <a:rPr lang="it-IT" sz="2500" dirty="0" smtClean="0">
                <a:latin typeface="Baskerville Old Face" panose="02020602080505020303" pitchFamily="18" charset="0"/>
              </a:rPr>
              <a:t>! I live in an area with the garden,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but</a:t>
            </a:r>
            <a:r>
              <a:rPr lang="it-IT" sz="2500" dirty="0" smtClean="0">
                <a:latin typeface="Baskerville Old Face" panose="02020602080505020303" pitchFamily="18" charset="0"/>
              </a:rPr>
              <a:t> I miss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going</a:t>
            </a:r>
            <a:r>
              <a:rPr lang="it-IT" sz="2500" dirty="0" smtClean="0">
                <a:latin typeface="Baskerville Old Face" panose="02020602080505020303" pitchFamily="18" charset="0"/>
              </a:rPr>
              <a:t> out with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my</a:t>
            </a:r>
            <a:r>
              <a:rPr lang="it-IT" sz="2500" dirty="0" smtClean="0">
                <a:latin typeface="Baskerville Old Face" panose="02020602080505020303" pitchFamily="18" charset="0"/>
              </a:rPr>
              <a:t> friends.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Today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>
                <a:latin typeface="Baskerville Old Face" panose="02020602080505020303" pitchFamily="18" charset="0"/>
              </a:rPr>
              <a:t> </a:t>
            </a:r>
            <a:r>
              <a:rPr lang="it-IT" sz="2500" dirty="0" smtClean="0">
                <a:latin typeface="Baskerville Old Face" panose="02020602080505020303" pitchFamily="18" charset="0"/>
              </a:rPr>
              <a:t>I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will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tell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you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about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usual</a:t>
            </a:r>
            <a:r>
              <a:rPr lang="it-IT" sz="2500" dirty="0" smtClean="0">
                <a:latin typeface="Baskerville Old Face" panose="02020602080505020303" pitchFamily="18" charset="0"/>
              </a:rPr>
              <a:t> and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boring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day</a:t>
            </a:r>
            <a:r>
              <a:rPr lang="it-IT" sz="2500" dirty="0" smtClean="0">
                <a:latin typeface="Baskerville Old Face" panose="02020602080505020303" pitchFamily="18" charset="0"/>
              </a:rPr>
              <a:t> in quarantine. In the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morning</a:t>
            </a:r>
            <a:r>
              <a:rPr lang="it-IT" sz="2500" dirty="0" smtClean="0">
                <a:latin typeface="Baskerville Old Face" panose="02020602080505020303" pitchFamily="18" charset="0"/>
              </a:rPr>
              <a:t>, I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usually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getting</a:t>
            </a:r>
            <a:r>
              <a:rPr lang="it-IT" sz="2500" dirty="0" smtClean="0">
                <a:latin typeface="Baskerville Old Face" panose="02020602080505020303" pitchFamily="18" charset="0"/>
              </a:rPr>
              <a:t> up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at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eight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o’clock</a:t>
            </a:r>
            <a:r>
              <a:rPr lang="it-IT" sz="2500" dirty="0" smtClean="0">
                <a:latin typeface="Baskerville Old Face" panose="02020602080505020303" pitchFamily="18" charset="0"/>
              </a:rPr>
              <a:t>,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I’m</a:t>
            </a:r>
            <a:r>
              <a:rPr lang="it-IT" sz="2500" dirty="0" smtClean="0">
                <a:latin typeface="Baskerville Old Face" panose="02020602080505020303" pitchFamily="18" charset="0"/>
              </a:rPr>
              <a:t> breakfast with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milk</a:t>
            </a:r>
            <a:r>
              <a:rPr lang="it-IT" sz="2500" dirty="0" smtClean="0">
                <a:latin typeface="Baskerville Old Face" panose="02020602080505020303" pitchFamily="18" charset="0"/>
              </a:rPr>
              <a:t> and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favourite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cereals</a:t>
            </a:r>
            <a:r>
              <a:rPr lang="it-IT" sz="2500" dirty="0" smtClean="0">
                <a:latin typeface="Baskerville Old Face" panose="02020602080505020303" pitchFamily="18" charset="0"/>
              </a:rPr>
              <a:t>.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After</a:t>
            </a:r>
            <a:r>
              <a:rPr lang="it-IT" sz="2500" dirty="0" smtClean="0">
                <a:latin typeface="Baskerville Old Face" panose="02020602080505020303" pitchFamily="18" charset="0"/>
              </a:rPr>
              <a:t> breakfast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I’m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doing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distance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learning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lessons</a:t>
            </a:r>
            <a:r>
              <a:rPr lang="it-IT" sz="2500" dirty="0" smtClean="0">
                <a:latin typeface="Baskerville Old Face" panose="02020602080505020303" pitchFamily="18" charset="0"/>
              </a:rPr>
              <a:t> with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prof.s</a:t>
            </a:r>
            <a:r>
              <a:rPr lang="it-IT" sz="2500" dirty="0" smtClean="0">
                <a:latin typeface="Baskerville Old Face" panose="02020602080505020303" pitchFamily="18" charset="0"/>
              </a:rPr>
              <a:t> and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my</a:t>
            </a:r>
            <a:r>
              <a:rPr lang="it-IT" sz="2500" dirty="0" smtClean="0">
                <a:latin typeface="Baskerville Old Face" panose="02020602080505020303" pitchFamily="18" charset="0"/>
              </a:rPr>
              <a:t> friends. With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it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we</a:t>
            </a:r>
            <a:r>
              <a:rPr lang="it-IT" sz="2500" dirty="0" smtClean="0">
                <a:latin typeface="Baskerville Old Face" panose="02020602080505020303" pitchFamily="18" charset="0"/>
              </a:rPr>
              <a:t> can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learn</a:t>
            </a:r>
            <a:r>
              <a:rPr lang="it-IT" sz="2500" dirty="0" smtClean="0">
                <a:latin typeface="Baskerville Old Face" panose="02020602080505020303" pitchFamily="18" charset="0"/>
              </a:rPr>
              <a:t>.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Then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I’m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doing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homerwork</a:t>
            </a:r>
            <a:r>
              <a:rPr lang="it-IT" sz="2500" dirty="0" smtClean="0">
                <a:latin typeface="Baskerville Old Face" panose="02020602080505020303" pitchFamily="18" charset="0"/>
              </a:rPr>
              <a:t>. At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half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past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one</a:t>
            </a:r>
            <a:r>
              <a:rPr lang="it-IT" sz="2500" dirty="0" smtClean="0">
                <a:latin typeface="Baskerville Old Face" panose="02020602080505020303" pitchFamily="18" charset="0"/>
              </a:rPr>
              <a:t> I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have</a:t>
            </a:r>
            <a:r>
              <a:rPr lang="it-IT" sz="2500" dirty="0" smtClean="0">
                <a:latin typeface="Baskerville Old Face" panose="02020602080505020303" pitchFamily="18" charset="0"/>
              </a:rPr>
              <a:t> lunch with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parents</a:t>
            </a:r>
            <a:r>
              <a:rPr lang="it-IT" sz="2500" dirty="0" smtClean="0">
                <a:latin typeface="Baskerville Old Face" panose="02020602080505020303" pitchFamily="18" charset="0"/>
              </a:rPr>
              <a:t> and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brother</a:t>
            </a:r>
            <a:r>
              <a:rPr lang="it-IT" sz="2500" dirty="0" smtClean="0">
                <a:latin typeface="Baskerville Old Face" panose="02020602080505020303" pitchFamily="18" charset="0"/>
              </a:rPr>
              <a:t>. </a:t>
            </a:r>
            <a:endParaRPr lang="it-IT" sz="2500" dirty="0">
              <a:latin typeface="Baskerville Old Face" panose="02020602080505020303" pitchFamily="18" charset="0"/>
            </a:endParaRPr>
          </a:p>
        </p:txBody>
      </p:sp>
      <p:pic>
        <p:nvPicPr>
          <p:cNvPr id="1026" name="Picture 2" descr="Le strade della didattica a distanza - Tutta un'altra SCUO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3577" y="2339484"/>
            <a:ext cx="4533992" cy="3997234"/>
          </a:xfrm>
          <a:prstGeom prst="rect">
            <a:avLst/>
          </a:prstGeom>
          <a:noFill/>
          <a:ln w="762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60932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4827" y="2121719"/>
            <a:ext cx="11368244" cy="44538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500" dirty="0" smtClean="0">
                <a:latin typeface="Baskerville Old Face" panose="02020602080505020303" pitchFamily="18" charset="0"/>
              </a:rPr>
              <a:t>I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spend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my</a:t>
            </a:r>
            <a:r>
              <a:rPr lang="it-IT" sz="2500" dirty="0" smtClean="0">
                <a:latin typeface="Baskerville Old Face" panose="02020602080505020303" pitchFamily="18" charset="0"/>
              </a:rPr>
              <a:t> time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at</a:t>
            </a:r>
            <a:r>
              <a:rPr lang="it-IT" sz="2500" dirty="0" smtClean="0">
                <a:latin typeface="Baskerville Old Face" panose="02020602080505020303" pitchFamily="18" charset="0"/>
              </a:rPr>
              <a:t> home with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them</a:t>
            </a:r>
            <a:r>
              <a:rPr lang="it-IT" sz="2500" dirty="0" smtClean="0">
                <a:latin typeface="Baskerville Old Face" panose="02020602080505020303" pitchFamily="18" charset="0"/>
              </a:rPr>
              <a:t>. Ah, I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forgot</a:t>
            </a:r>
            <a:r>
              <a:rPr lang="it-IT" sz="2500" dirty="0" smtClean="0">
                <a:latin typeface="Baskerville Old Face" panose="02020602080505020303" pitchFamily="18" charset="0"/>
              </a:rPr>
              <a:t>… I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spend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my</a:t>
            </a:r>
            <a:r>
              <a:rPr lang="it-IT" sz="2500" dirty="0" smtClean="0">
                <a:latin typeface="Baskerville Old Face" panose="02020602080505020303" pitchFamily="18" charset="0"/>
              </a:rPr>
              <a:t> time with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my</a:t>
            </a:r>
            <a:r>
              <a:rPr lang="it-IT" sz="2500" dirty="0" smtClean="0">
                <a:latin typeface="Baskerville Old Face" panose="02020602080505020303" pitchFamily="18" charset="0"/>
              </a:rPr>
              <a:t> dog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too</a:t>
            </a:r>
            <a:r>
              <a:rPr lang="it-IT" sz="2500" dirty="0" smtClean="0">
                <a:latin typeface="Baskerville Old Face" panose="02020602080505020303" pitchFamily="18" charset="0"/>
              </a:rPr>
              <a:t>!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Its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name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is</a:t>
            </a:r>
            <a:r>
              <a:rPr lang="it-IT" sz="2500" dirty="0" smtClean="0">
                <a:latin typeface="Baskerville Old Face" panose="02020602080505020303" pitchFamily="18" charset="0"/>
              </a:rPr>
              <a:t> Asia. In the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afternoon</a:t>
            </a:r>
            <a:r>
              <a:rPr lang="it-IT" sz="2500" dirty="0" smtClean="0">
                <a:latin typeface="Baskerville Old Face" panose="02020602080505020303" pitchFamily="18" charset="0"/>
              </a:rPr>
              <a:t> I relax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reading</a:t>
            </a:r>
            <a:r>
              <a:rPr lang="it-IT" sz="2500" dirty="0" smtClean="0">
                <a:latin typeface="Baskerville Old Face" panose="02020602080505020303" pitchFamily="18" charset="0"/>
              </a:rPr>
              <a:t> a book or on the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sofa</a:t>
            </a:r>
            <a:r>
              <a:rPr lang="it-IT" sz="2500" dirty="0" smtClean="0">
                <a:latin typeface="Baskerville Old Face" panose="02020602080505020303" pitchFamily="18" charset="0"/>
              </a:rPr>
              <a:t>. I do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homerwork</a:t>
            </a:r>
            <a:r>
              <a:rPr lang="it-IT" sz="2500" dirty="0" smtClean="0">
                <a:latin typeface="Baskerville Old Face" panose="02020602080505020303" pitchFamily="18" charset="0"/>
              </a:rPr>
              <a:t> and I go to garden to play with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my</a:t>
            </a:r>
            <a:r>
              <a:rPr lang="it-IT" sz="2500" dirty="0" smtClean="0">
                <a:latin typeface="Baskerville Old Face" panose="02020602080505020303" pitchFamily="18" charset="0"/>
              </a:rPr>
              <a:t> dog.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Before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dinner</a:t>
            </a:r>
            <a:r>
              <a:rPr lang="it-IT" sz="2500" dirty="0" smtClean="0">
                <a:latin typeface="Baskerville Old Face" panose="02020602080505020303" pitchFamily="18" charset="0"/>
              </a:rPr>
              <a:t> I help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mum</a:t>
            </a:r>
            <a:r>
              <a:rPr lang="it-IT" sz="2500" dirty="0" smtClean="0">
                <a:latin typeface="Baskerville Old Face" panose="02020602080505020303" pitchFamily="18" charset="0"/>
              </a:rPr>
              <a:t>. In the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evening</a:t>
            </a:r>
            <a:r>
              <a:rPr lang="it-IT" sz="2500" dirty="0" smtClean="0">
                <a:latin typeface="Baskerville Old Face" panose="02020602080505020303" pitchFamily="18" charset="0"/>
              </a:rPr>
              <a:t> I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have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dinner</a:t>
            </a:r>
            <a:r>
              <a:rPr lang="it-IT" sz="2500" dirty="0" smtClean="0">
                <a:latin typeface="Baskerville Old Face" panose="02020602080505020303" pitchFamily="18" charset="0"/>
              </a:rPr>
              <a:t>.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Finally</a:t>
            </a:r>
            <a:r>
              <a:rPr lang="it-IT" sz="2500" dirty="0" smtClean="0">
                <a:latin typeface="Baskerville Old Face" panose="02020602080505020303" pitchFamily="18" charset="0"/>
              </a:rPr>
              <a:t> I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watch</a:t>
            </a:r>
            <a:r>
              <a:rPr lang="it-IT" sz="2500" dirty="0" smtClean="0">
                <a:latin typeface="Baskerville Old Face" panose="02020602080505020303" pitchFamily="18" charset="0"/>
              </a:rPr>
              <a:t> Tv. In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this</a:t>
            </a:r>
            <a:r>
              <a:rPr lang="it-IT" sz="2500" dirty="0" smtClean="0">
                <a:latin typeface="Baskerville Old Face" panose="02020602080505020303" pitchFamily="18" charset="0"/>
              </a:rPr>
              <a:t> time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I’m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watching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many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programs</a:t>
            </a:r>
            <a:r>
              <a:rPr lang="it-IT" sz="2500" dirty="0" smtClean="0">
                <a:latin typeface="Baskerville Old Face" panose="02020602080505020303" pitchFamily="18" charset="0"/>
              </a:rPr>
              <a:t> on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television</a:t>
            </a:r>
            <a:r>
              <a:rPr lang="it-IT" sz="2500" dirty="0" smtClean="0">
                <a:latin typeface="Baskerville Old Face" panose="02020602080505020303" pitchFamily="18" charset="0"/>
              </a:rPr>
              <a:t>. </a:t>
            </a:r>
            <a:r>
              <a:rPr lang="it-IT" sz="2500" dirty="0">
                <a:latin typeface="Baskerville Old Face" panose="02020602080505020303" pitchFamily="18" charset="0"/>
              </a:rPr>
              <a:t>A</a:t>
            </a:r>
            <a:r>
              <a:rPr lang="it-IT" sz="2500" dirty="0" smtClean="0">
                <a:latin typeface="Baskerville Old Face" panose="02020602080505020303" pitchFamily="18" charset="0"/>
              </a:rPr>
              <a:t>t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midnight</a:t>
            </a:r>
            <a:r>
              <a:rPr lang="it-IT" sz="2500" dirty="0" smtClean="0">
                <a:latin typeface="Baskerville Old Face" panose="02020602080505020303" pitchFamily="18" charset="0"/>
              </a:rPr>
              <a:t> or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later</a:t>
            </a:r>
            <a:r>
              <a:rPr lang="it-IT" sz="2500" dirty="0" smtClean="0">
                <a:latin typeface="Baskerville Old Face" panose="02020602080505020303" pitchFamily="18" charset="0"/>
              </a:rPr>
              <a:t>, I go to bed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very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tired</a:t>
            </a:r>
            <a:r>
              <a:rPr lang="it-IT" sz="2500" dirty="0" smtClean="0">
                <a:latin typeface="Baskerville Old Face" panose="02020602080505020303" pitchFamily="18" charset="0"/>
              </a:rPr>
              <a:t>.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But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there</a:t>
            </a:r>
            <a:r>
              <a:rPr lang="it-IT" sz="2500" dirty="0" smtClean="0">
                <a:latin typeface="Baskerville Old Face" panose="02020602080505020303" pitchFamily="18" charset="0"/>
              </a:rPr>
              <a:t> are some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things</a:t>
            </a:r>
            <a:r>
              <a:rPr lang="it-IT" sz="2500" dirty="0" smtClean="0">
                <a:latin typeface="Baskerville Old Face" panose="02020602080505020303" pitchFamily="18" charset="0"/>
              </a:rPr>
              <a:t> I miss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doing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before</a:t>
            </a:r>
            <a:r>
              <a:rPr lang="it-IT" sz="2500" dirty="0" smtClean="0">
                <a:latin typeface="Baskerville Old Face" panose="02020602080505020303" pitchFamily="18" charset="0"/>
              </a:rPr>
              <a:t> the quarantine.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Before</a:t>
            </a:r>
            <a:r>
              <a:rPr lang="it-IT" sz="2500" dirty="0" smtClean="0">
                <a:latin typeface="Baskerville Old Face" panose="02020602080505020303" pitchFamily="18" charset="0"/>
              </a:rPr>
              <a:t> the quarantine I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used</a:t>
            </a:r>
            <a:r>
              <a:rPr lang="it-IT" sz="2500" dirty="0" smtClean="0">
                <a:latin typeface="Baskerville Old Face" panose="02020602080505020303" pitchFamily="18" charset="0"/>
              </a:rPr>
              <a:t> to go to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school</a:t>
            </a:r>
            <a:r>
              <a:rPr lang="it-IT" sz="2500" dirty="0" smtClean="0">
                <a:latin typeface="Baskerville Old Face" panose="02020602080505020303" pitchFamily="18" charset="0"/>
              </a:rPr>
              <a:t>,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but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now</a:t>
            </a:r>
            <a:r>
              <a:rPr lang="it-IT" sz="2500" dirty="0" smtClean="0">
                <a:latin typeface="Baskerville Old Face" panose="02020602080505020303" pitchFamily="18" charset="0"/>
              </a:rPr>
              <a:t>,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I’m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spending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my</a:t>
            </a:r>
            <a:r>
              <a:rPr lang="it-IT" sz="2500" dirty="0" smtClean="0">
                <a:latin typeface="Baskerville Old Face" panose="02020602080505020303" pitchFamily="18" charset="0"/>
              </a:rPr>
              <a:t> time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at</a:t>
            </a:r>
            <a:r>
              <a:rPr lang="it-IT" sz="2500" dirty="0" smtClean="0">
                <a:latin typeface="Baskerville Old Face" panose="02020602080505020303" pitchFamily="18" charset="0"/>
              </a:rPr>
              <a:t> home with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my</a:t>
            </a:r>
            <a:r>
              <a:rPr lang="it-IT" sz="2500" dirty="0" smtClean="0">
                <a:latin typeface="Baskerville Old Face" panose="02020602080505020303" pitchFamily="18" charset="0"/>
              </a:rPr>
              <a:t> family; I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used</a:t>
            </a:r>
            <a:r>
              <a:rPr lang="it-IT" sz="2500" dirty="0" smtClean="0">
                <a:latin typeface="Baskerville Old Face" panose="02020602080505020303" pitchFamily="18" charset="0"/>
              </a:rPr>
              <a:t> to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meet</a:t>
            </a:r>
            <a:r>
              <a:rPr lang="it-IT" sz="2500" dirty="0" smtClean="0">
                <a:latin typeface="Baskerville Old Face" panose="02020602080505020303" pitchFamily="18" charset="0"/>
              </a:rPr>
              <a:t> 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my</a:t>
            </a:r>
            <a:r>
              <a:rPr lang="it-IT" sz="2500" dirty="0" smtClean="0">
                <a:latin typeface="Baskerville Old Face" panose="02020602080505020303" pitchFamily="18" charset="0"/>
              </a:rPr>
              <a:t> friends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but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now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I’m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staying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at</a:t>
            </a:r>
            <a:r>
              <a:rPr lang="it-IT" sz="2500" dirty="0" smtClean="0">
                <a:latin typeface="Baskerville Old Face" panose="02020602080505020303" pitchFamily="18" charset="0"/>
              </a:rPr>
              <a:t> home; </a:t>
            </a:r>
            <a:r>
              <a:rPr lang="it-IT" sz="2500" dirty="0">
                <a:latin typeface="Baskerville Old Face" panose="02020602080505020303" pitchFamily="18" charset="0"/>
              </a:rPr>
              <a:t>I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used</a:t>
            </a:r>
            <a:r>
              <a:rPr lang="it-IT" sz="2500" dirty="0" smtClean="0">
                <a:latin typeface="Baskerville Old Face" panose="02020602080505020303" pitchFamily="18" charset="0"/>
              </a:rPr>
              <a:t> to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eat</a:t>
            </a:r>
            <a:r>
              <a:rPr lang="it-IT" sz="2500" dirty="0" smtClean="0">
                <a:latin typeface="Baskerville Old Face" panose="02020602080505020303" pitchFamily="18" charset="0"/>
              </a:rPr>
              <a:t> pizza with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bff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but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now</a:t>
            </a:r>
            <a:r>
              <a:rPr lang="it-IT" sz="2500" dirty="0" smtClean="0">
                <a:latin typeface="Baskerville Old Face" panose="02020602080505020303" pitchFamily="18" charset="0"/>
              </a:rPr>
              <a:t> I can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only</a:t>
            </a:r>
            <a:r>
              <a:rPr lang="it-IT" sz="2500" dirty="0" smtClean="0">
                <a:latin typeface="Baskerville Old Face" panose="02020602080505020303" pitchFamily="18" charset="0"/>
              </a:rPr>
              <a:t> call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her</a:t>
            </a:r>
            <a:r>
              <a:rPr lang="it-IT" sz="2500" dirty="0" smtClean="0">
                <a:latin typeface="Baskerville Old Face" panose="02020602080505020303" pitchFamily="18" charset="0"/>
              </a:rPr>
              <a:t>; I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used</a:t>
            </a:r>
            <a:r>
              <a:rPr lang="it-IT" sz="2500" dirty="0" smtClean="0">
                <a:latin typeface="Baskerville Old Face" panose="02020602080505020303" pitchFamily="18" charset="0"/>
              </a:rPr>
              <a:t> to do shopping with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mum</a:t>
            </a:r>
            <a:r>
              <a:rPr lang="it-IT" sz="2500" dirty="0" smtClean="0">
                <a:latin typeface="Baskerville Old Face" panose="02020602080505020303" pitchFamily="18" charset="0"/>
              </a:rPr>
              <a:t>,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my</a:t>
            </a:r>
            <a:r>
              <a:rPr lang="it-IT" sz="2500" dirty="0" smtClean="0">
                <a:latin typeface="Baskerville Old Face" panose="02020602080505020303" pitchFamily="18" charset="0"/>
              </a:rPr>
              <a:t> friends; I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used</a:t>
            </a:r>
            <a:r>
              <a:rPr lang="it-IT" sz="2500" dirty="0" smtClean="0">
                <a:latin typeface="Baskerville Old Face" panose="02020602080505020303" pitchFamily="18" charset="0"/>
              </a:rPr>
              <a:t> to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have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fun</a:t>
            </a:r>
            <a:r>
              <a:rPr lang="it-IT" sz="2500" dirty="0" smtClean="0">
                <a:latin typeface="Baskerville Old Face" panose="02020602080505020303" pitchFamily="18" charset="0"/>
              </a:rPr>
              <a:t>; I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used</a:t>
            </a:r>
            <a:r>
              <a:rPr lang="it-IT" sz="2500" dirty="0" smtClean="0">
                <a:latin typeface="Baskerville Old Face" panose="02020602080505020303" pitchFamily="18" charset="0"/>
              </a:rPr>
              <a:t> to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visit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grandmother</a:t>
            </a:r>
            <a:r>
              <a:rPr lang="it-IT" sz="2500" dirty="0" smtClean="0">
                <a:latin typeface="Baskerville Old Face" panose="02020602080505020303" pitchFamily="18" charset="0"/>
              </a:rPr>
              <a:t>; I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didn’t</a:t>
            </a:r>
            <a:r>
              <a:rPr lang="it-IT" sz="2500" dirty="0" smtClean="0">
                <a:latin typeface="Baskerville Old Face" panose="02020602080505020303" pitchFamily="18" charset="0"/>
              </a:rPr>
              <a:t> use to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make</a:t>
            </a:r>
            <a:r>
              <a:rPr lang="it-IT" sz="2500" dirty="0" smtClean="0">
                <a:latin typeface="Baskerville Old Face" panose="02020602080505020303" pitchFamily="18" charset="0"/>
              </a:rPr>
              <a:t> cake; I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didn’t</a:t>
            </a:r>
            <a:r>
              <a:rPr lang="it-IT" sz="2500" dirty="0" smtClean="0">
                <a:latin typeface="Baskerville Old Face" panose="02020602080505020303" pitchFamily="18" charset="0"/>
              </a:rPr>
              <a:t> use to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cook</a:t>
            </a:r>
            <a:r>
              <a:rPr lang="it-IT" sz="2500" dirty="0" smtClean="0">
                <a:latin typeface="Baskerville Old Face" panose="02020602080505020303" pitchFamily="18" charset="0"/>
              </a:rPr>
              <a:t>.</a:t>
            </a:r>
            <a:endParaRPr lang="it-IT" sz="25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21063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0321" y="2336873"/>
            <a:ext cx="11219942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500" dirty="0" err="1" smtClean="0">
                <a:latin typeface="Baskerville Old Face" panose="02020602080505020303" pitchFamily="18" charset="0"/>
              </a:rPr>
              <a:t>These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emotions</a:t>
            </a:r>
            <a:r>
              <a:rPr lang="it-IT" sz="2500" dirty="0" smtClean="0">
                <a:latin typeface="Baskerville Old Face" panose="02020602080505020303" pitchFamily="18" charset="0"/>
              </a:rPr>
              <a:t> are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very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sad</a:t>
            </a:r>
            <a:r>
              <a:rPr lang="it-IT" sz="2500" dirty="0" smtClean="0">
                <a:latin typeface="Baskerville Old Face" panose="02020602080505020303" pitchFamily="18" charset="0"/>
              </a:rPr>
              <a:t>,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but</a:t>
            </a:r>
            <a:r>
              <a:rPr lang="it-IT" sz="2500" dirty="0" smtClean="0">
                <a:latin typeface="Baskerville Old Face" panose="02020602080505020303" pitchFamily="18" charset="0"/>
              </a:rPr>
              <a:t> I love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spending</a:t>
            </a:r>
            <a:r>
              <a:rPr lang="it-IT" sz="2500" dirty="0" smtClean="0">
                <a:latin typeface="Baskerville Old Face" panose="02020602080505020303" pitchFamily="18" charset="0"/>
              </a:rPr>
              <a:t> more time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at</a:t>
            </a:r>
            <a:r>
              <a:rPr lang="it-IT" sz="2500" dirty="0" smtClean="0">
                <a:latin typeface="Baskerville Old Face" panose="02020602080505020303" pitchFamily="18" charset="0"/>
              </a:rPr>
              <a:t> home with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my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family,which</a:t>
            </a:r>
            <a:r>
              <a:rPr lang="it-IT" sz="2500" dirty="0" smtClean="0">
                <a:latin typeface="Baskerville Old Face" panose="02020602080505020303" pitchFamily="18" charset="0"/>
              </a:rPr>
              <a:t> I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didn’t</a:t>
            </a:r>
            <a:r>
              <a:rPr lang="it-IT" sz="2500" dirty="0" smtClean="0">
                <a:latin typeface="Baskerville Old Face" panose="02020602080505020303" pitchFamily="18" charset="0"/>
              </a:rPr>
              <a:t> do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before</a:t>
            </a:r>
            <a:r>
              <a:rPr lang="it-IT" sz="2500" dirty="0" smtClean="0">
                <a:latin typeface="Baskerville Old Face" panose="02020602080505020303" pitchFamily="18" charset="0"/>
              </a:rPr>
              <a:t>.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Dear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diary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sometimes</a:t>
            </a:r>
            <a:r>
              <a:rPr lang="it-IT" sz="2500" dirty="0" smtClean="0">
                <a:latin typeface="Baskerville Old Face" panose="02020602080505020303" pitchFamily="18" charset="0"/>
              </a:rPr>
              <a:t> I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worder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why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all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this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has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happened</a:t>
            </a:r>
            <a:r>
              <a:rPr lang="it-IT" sz="2500" dirty="0" smtClean="0">
                <a:latin typeface="Baskerville Old Face" panose="02020602080505020303" pitchFamily="18" charset="0"/>
              </a:rPr>
              <a:t>,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but</a:t>
            </a:r>
            <a:r>
              <a:rPr lang="it-IT" sz="2500" dirty="0" smtClean="0">
                <a:latin typeface="Baskerville Old Face" panose="02020602080505020303" pitchFamily="18" charset="0"/>
              </a:rPr>
              <a:t> I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think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we</a:t>
            </a:r>
            <a:r>
              <a:rPr lang="it-IT" sz="2500" dirty="0" smtClean="0">
                <a:latin typeface="Baskerville Old Face" panose="02020602080505020303" pitchFamily="18" charset="0"/>
              </a:rPr>
              <a:t> can do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it!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Today</a:t>
            </a:r>
            <a:r>
              <a:rPr lang="it-IT" sz="2500" dirty="0" smtClean="0">
                <a:latin typeface="Baskerville Old Face" panose="02020602080505020303" pitchFamily="18" charset="0"/>
              </a:rPr>
              <a:t> the situation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is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very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serious</a:t>
            </a:r>
            <a:r>
              <a:rPr lang="it-IT" sz="2500" dirty="0" smtClean="0">
                <a:latin typeface="Baskerville Old Face" panose="02020602080505020303" pitchFamily="18" charset="0"/>
              </a:rPr>
              <a:t> ,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these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days</a:t>
            </a:r>
            <a:r>
              <a:rPr lang="it-IT" sz="2500" dirty="0" smtClean="0">
                <a:latin typeface="Baskerville Old Face" panose="02020602080505020303" pitchFamily="18" charset="0"/>
              </a:rPr>
              <a:t> I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feel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very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sad</a:t>
            </a:r>
            <a:r>
              <a:rPr lang="it-IT" sz="2500" dirty="0" smtClean="0">
                <a:latin typeface="Baskerville Old Face" panose="02020602080505020303" pitchFamily="18" charset="0"/>
              </a:rPr>
              <a:t>,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alone,angry</a:t>
            </a:r>
            <a:r>
              <a:rPr lang="it-IT" sz="2500" dirty="0" smtClean="0">
                <a:latin typeface="Baskerville Old Face" panose="02020602080505020303" pitchFamily="18" charset="0"/>
              </a:rPr>
              <a:t>.</a:t>
            </a:r>
          </a:p>
          <a:p>
            <a:pPr marL="0" indent="0">
              <a:buNone/>
            </a:pPr>
            <a:r>
              <a:rPr lang="it-IT" sz="2500" dirty="0" smtClean="0">
                <a:latin typeface="Baskerville Old Face" panose="02020602080505020303" pitchFamily="18" charset="0"/>
              </a:rPr>
              <a:t>I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learned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that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it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takes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very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little</a:t>
            </a:r>
            <a:r>
              <a:rPr lang="it-IT" sz="2500" dirty="0" smtClean="0">
                <a:latin typeface="Baskerville Old Face" panose="02020602080505020303" pitchFamily="18" charset="0"/>
              </a:rPr>
              <a:t> to be happy.</a:t>
            </a:r>
          </a:p>
          <a:p>
            <a:pPr marL="0" indent="0">
              <a:buNone/>
            </a:pPr>
            <a:r>
              <a:rPr lang="it-IT" sz="2500" dirty="0" err="1" smtClean="0">
                <a:latin typeface="Baskerville Old Face" panose="02020602080505020303" pitchFamily="18" charset="0"/>
              </a:rPr>
              <a:t>Everything</a:t>
            </a:r>
            <a:r>
              <a:rPr lang="it-IT" sz="2500" dirty="0" smtClean="0">
                <a:latin typeface="Baskerville Old Face" panose="02020602080505020303" pitchFamily="18" charset="0"/>
              </a:rPr>
              <a:t> </a:t>
            </a:r>
            <a:r>
              <a:rPr lang="it-IT" sz="2500" dirty="0" err="1" smtClean="0">
                <a:latin typeface="Baskerville Old Face" panose="02020602080505020303" pitchFamily="18" charset="0"/>
              </a:rPr>
              <a:t>will</a:t>
            </a:r>
            <a:r>
              <a:rPr lang="it-IT" sz="2500" dirty="0" smtClean="0">
                <a:latin typeface="Baskerville Old Face" panose="02020602080505020303" pitchFamily="18" charset="0"/>
              </a:rPr>
              <a:t> be fine!!!</a:t>
            </a:r>
            <a:endParaRPr lang="it-IT" sz="2500" dirty="0">
              <a:latin typeface="Baskerville Old Face" panose="02020602080505020303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73968" y="3536575"/>
            <a:ext cx="4671892" cy="306592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216" y="4911367"/>
            <a:ext cx="4782102" cy="1527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19740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o">
  <a:themeElements>
    <a:clrScheme name="Berlino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o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TM04033917[[fn=Berlino]]</Template>
  <TotalTime>469</TotalTime>
  <Words>414</Words>
  <Application>Microsoft Office PowerPoint</Application>
  <PresentationFormat>Personalizzato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Berlino</vt:lpstr>
      <vt:lpstr>My dear diary</vt:lpstr>
      <vt:lpstr>At the time of the coronavirus…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dear diary</dc:title>
  <dc:creator>Utente</dc:creator>
  <cp:lastModifiedBy>HP</cp:lastModifiedBy>
  <cp:revision>16</cp:revision>
  <dcterms:created xsi:type="dcterms:W3CDTF">2020-05-06T19:01:36Z</dcterms:created>
  <dcterms:modified xsi:type="dcterms:W3CDTF">2020-05-09T16:58:05Z</dcterms:modified>
</cp:coreProperties>
</file>