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4F0CEC-59CC-450A-947D-787FCD6EDE4D}" type="datetimeFigureOut">
              <a:rPr lang="it-IT" smtClean="0"/>
              <a:t>18/06/2020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B64A4E-EC93-42EC-96C1-3E3D9E2C6CA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#Io resto a casa</a:t>
            </a:r>
          </a:p>
          <a:p>
            <a:r>
              <a:rPr lang="it-IT" dirty="0" smtClean="0"/>
              <a:t>Scuola dell’infanzia di Lanzara</a:t>
            </a:r>
          </a:p>
          <a:p>
            <a:r>
              <a:rPr lang="it-IT" dirty="0" smtClean="0"/>
              <a:t>Sezione B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336704" cy="1470025"/>
          </a:xfrm>
        </p:spPr>
        <p:txBody>
          <a:bodyPr/>
          <a:lstStyle/>
          <a:p>
            <a:pPr marL="182880" indent="0">
              <a:buNone/>
            </a:pPr>
            <a:r>
              <a:rPr lang="it-IT" dirty="0" smtClean="0"/>
              <a:t> Le mie emozioni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8" b="10760"/>
          <a:stretch/>
        </p:blipFill>
        <p:spPr bwMode="auto">
          <a:xfrm>
            <a:off x="1259632" y="2104968"/>
            <a:ext cx="6984776" cy="234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deoplayback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1" time="16134.080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61">
        <p:fade/>
      </p:transition>
    </mc:Choice>
    <mc:Fallback>
      <p:transition spd="med" advTm="9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isegni emozioni\le mie emozioni alfred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776864" cy="466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9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74">
        <p14:doors dir="vert"/>
      </p:transition>
    </mc:Choice>
    <mc:Fallback>
      <p:transition spd="slow" advTm="50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36073" y="404664"/>
            <a:ext cx="7772400" cy="14700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9219" name="Picture 3" descr="C:\Users\Admin\Desktop\disegni emozioni\fioridelleemozionirosario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2" b="19628"/>
          <a:stretch/>
        </p:blipFill>
        <p:spPr bwMode="auto">
          <a:xfrm>
            <a:off x="736073" y="1628800"/>
            <a:ext cx="777686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5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565">
        <p:random/>
      </p:transition>
    </mc:Choice>
    <mc:Fallback>
      <p:transition spd="slow" advTm="5565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isegni emozioni\le mie emozioni manuel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9733" y="-711460"/>
            <a:ext cx="5040560" cy="81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06977"/>
      </p:ext>
    </p:extLst>
  </p:cSld>
  <p:clrMapOvr>
    <a:masterClrMapping/>
  </p:clrMapOvr>
  <p:transition spd="slow" advTm="2783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30782"/>
            <a:ext cx="7772400" cy="14700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Picture 2" descr="C:\Users\Admin\Desktop\disegni emozioni\fioridelleemozioniandrea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3891"/>
          <a:stretch/>
        </p:blipFill>
        <p:spPr bwMode="auto">
          <a:xfrm rot="5400000">
            <a:off x="2447764" y="296652"/>
            <a:ext cx="4752528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9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899">
        <p15:prstTrans prst="origami"/>
      </p:transition>
    </mc:Choice>
    <mc:Fallback>
      <p:transition spd="slow" advTm="48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5018" y="260648"/>
            <a:ext cx="7772400" cy="14700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290" name="Picture 2" descr="C:\Users\Admin\Desktop\disegni emozioni\le mie emozioni vincenzo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"/>
          <a:stretch/>
        </p:blipFill>
        <p:spPr bwMode="auto">
          <a:xfrm>
            <a:off x="827584" y="1052736"/>
            <a:ext cx="7488833" cy="53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12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651">
        <p15:prstTrans prst="peelOff"/>
      </p:transition>
    </mc:Choice>
    <mc:Fallback>
      <p:transition spd="slow" advTm="76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Admin\Desktop\disegni emozioni\le mie emozioni vincenzo-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6120680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0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456">
        <p14:glitter pattern="hexagon"/>
      </p:transition>
    </mc:Choice>
    <mc:Fallback>
      <p:transition spd="slow" advTm="5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847" y="475925"/>
            <a:ext cx="7772400" cy="96358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4338" name="Picture 2" descr="C:\Users\Admin\Desktop\disegni emozioni\LEMIEEMOZIONIALESSANDROA.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25791" r="3555" b="27267"/>
          <a:stretch/>
        </p:blipFill>
        <p:spPr bwMode="auto">
          <a:xfrm>
            <a:off x="899592" y="1196752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069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77">
        <p15:prstTrans prst="airplane"/>
      </p:transition>
    </mc:Choice>
    <mc:Fallback>
      <p:transition spd="slow" advTm="42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Admin\Desktop\disegni emozioni\LEMIEEMOZIONIALESSANDROA.-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44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8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92">
        <p:circle/>
      </p:transition>
    </mc:Choice>
    <mc:Fallback>
      <p:transition spd="slow" advTm="27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772400" cy="14700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6386" name="Picture 2" descr="C:\Users\Admin\Desktop\disegni emozioni\lemieemozionialici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592" y="1412775"/>
            <a:ext cx="7258698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410">
        <p14:shred/>
      </p:transition>
    </mc:Choice>
    <mc:Fallback>
      <p:transition spd="slow" advTm="4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Admin\Desktop\disegni emozioni\lemieemozionirosario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5715" y="8621"/>
            <a:ext cx="4896546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73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733">
        <p15:prstTrans prst="crush"/>
      </p:transition>
    </mc:Choice>
    <mc:Fallback>
      <p:transition spd="slow" advTm="47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Admin\Desktop\disegni emozioni\arcobalenoalicia.jpe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95"/>
          <a:stretch/>
        </p:blipFill>
        <p:spPr bwMode="auto">
          <a:xfrm>
            <a:off x="827584" y="1124745"/>
            <a:ext cx="76328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4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676">
        <p:dissolve/>
      </p:transition>
    </mc:Choice>
    <mc:Fallback>
      <p:transition spd="slow" advTm="66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Admin\Desktop\disegni emozioni\#IORESTOACASA-ALICIAjpeg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7742" y="-27383"/>
            <a:ext cx="4680520" cy="77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80833"/>
      </p:ext>
    </p:extLst>
  </p:cSld>
  <p:clrMapOvr>
    <a:masterClrMapping/>
  </p:clrMapOvr>
  <p:transition spd="slow" advTm="3824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99592" y="731520"/>
            <a:ext cx="7560840" cy="5865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 smtClean="0"/>
              <a:t>I bambini della sezione B della scuola dell’Infanzia di Lanzara:</a:t>
            </a:r>
          </a:p>
          <a:p>
            <a:pPr marL="45720" indent="0">
              <a:buNone/>
            </a:pPr>
            <a:r>
              <a:rPr lang="it-IT" dirty="0" smtClean="0"/>
              <a:t>-Alessandro A.                                -Rosario</a:t>
            </a:r>
          </a:p>
          <a:p>
            <a:pPr marL="45720" indent="0">
              <a:buNone/>
            </a:pPr>
            <a:r>
              <a:rPr lang="it-IT" dirty="0" smtClean="0"/>
              <a:t>-Gioia                                            -Alessandra </a:t>
            </a:r>
          </a:p>
          <a:p>
            <a:pPr marL="45720" indent="0">
              <a:buNone/>
            </a:pPr>
            <a:r>
              <a:rPr lang="it-IT" dirty="0" smtClean="0"/>
              <a:t>-Aniello                                         -Sofia</a:t>
            </a:r>
          </a:p>
          <a:p>
            <a:pPr marL="45720" indent="0">
              <a:buNone/>
            </a:pPr>
            <a:r>
              <a:rPr lang="it-IT" dirty="0" smtClean="0"/>
              <a:t>-Nino                                             -Alicia</a:t>
            </a:r>
          </a:p>
          <a:p>
            <a:pPr marL="45720" indent="0">
              <a:buNone/>
            </a:pPr>
            <a:r>
              <a:rPr lang="it-IT" dirty="0" smtClean="0"/>
              <a:t>-Manuel                                         -Alfreda</a:t>
            </a:r>
          </a:p>
          <a:p>
            <a:pPr marL="45720" indent="0">
              <a:buNone/>
            </a:pPr>
            <a:r>
              <a:rPr lang="it-IT" dirty="0" smtClean="0"/>
              <a:t>-Giulia                                           -Rossana</a:t>
            </a:r>
          </a:p>
          <a:p>
            <a:pPr marL="45720" indent="0">
              <a:buNone/>
            </a:pPr>
            <a:r>
              <a:rPr lang="it-IT" dirty="0" smtClean="0"/>
              <a:t>-Ludovica                                       -Davide</a:t>
            </a:r>
          </a:p>
          <a:p>
            <a:pPr marL="45720" indent="0">
              <a:buNone/>
            </a:pPr>
            <a:r>
              <a:rPr lang="it-IT" dirty="0" smtClean="0"/>
              <a:t>-Claudia</a:t>
            </a:r>
          </a:p>
          <a:p>
            <a:pPr marL="45720" indent="0">
              <a:buNone/>
            </a:pPr>
            <a:r>
              <a:rPr lang="it-IT" dirty="0" smtClean="0"/>
              <a:t>-Vincenzo</a:t>
            </a:r>
          </a:p>
          <a:p>
            <a:pPr marL="45720" indent="0">
              <a:buNone/>
            </a:pPr>
            <a:r>
              <a:rPr lang="it-IT" dirty="0" smtClean="0"/>
              <a:t>-Alessandro I.</a:t>
            </a:r>
          </a:p>
          <a:p>
            <a:pPr marL="45720" indent="0">
              <a:buNone/>
            </a:pPr>
            <a:r>
              <a:rPr lang="it-IT" dirty="0" smtClean="0"/>
              <a:t>-Andrea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5778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715">
        <p15:prstTrans prst="wind"/>
      </p:transition>
    </mc:Choice>
    <mc:Fallback>
      <p:transition spd="slow" advTm="2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755576" y="4725144"/>
            <a:ext cx="7920880" cy="1800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2000" dirty="0" smtClean="0"/>
              <a:t>                                                                     Le vostre maestre:</a:t>
            </a:r>
          </a:p>
          <a:p>
            <a:pPr marL="4572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                                                                            Maria</a:t>
            </a:r>
          </a:p>
          <a:p>
            <a:pPr marL="4572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                                                                            Germana </a:t>
            </a:r>
          </a:p>
          <a:p>
            <a:pPr marL="4572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                                                                            Mariangela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9" r="14286"/>
          <a:stretch/>
        </p:blipFill>
        <p:spPr>
          <a:xfrm>
            <a:off x="2555776" y="1412776"/>
            <a:ext cx="4680520" cy="309634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62821" y="727683"/>
            <a:ext cx="49685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it-IT" sz="1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«Presto torneremo ad abbracciarci!»</a:t>
            </a:r>
          </a:p>
        </p:txBody>
      </p:sp>
    </p:spTree>
    <p:extLst>
      <p:ext uri="{BB962C8B-B14F-4D97-AF65-F5344CB8AC3E}">
        <p14:creationId xmlns:p14="http://schemas.microsoft.com/office/powerpoint/2010/main" val="171529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30">
        <p:fade/>
      </p:transition>
    </mc:Choice>
    <mc:Fallback>
      <p:transition spd="med" advTm="4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Admin\Desktop\disegni emozioni\arcobalenoaniello.jpe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7" t="38860" r="10161" b="32477"/>
          <a:stretch/>
        </p:blipFill>
        <p:spPr bwMode="auto">
          <a:xfrm>
            <a:off x="827584" y="1556792"/>
            <a:ext cx="74168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4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190">
        <p14:ripple/>
      </p:transition>
    </mc:Choice>
    <mc:Fallback>
      <p:transition spd="slow" advTm="4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Admin\Desktop\disegni emozioni\l'arcobalenovincenzo.jpe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27703" r="8675" b="39849"/>
          <a:stretch/>
        </p:blipFill>
        <p:spPr bwMode="auto">
          <a:xfrm>
            <a:off x="611560" y="1484784"/>
            <a:ext cx="79928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15563"/>
      </p:ext>
    </p:extLst>
  </p:cSld>
  <p:clrMapOvr>
    <a:masterClrMapping/>
  </p:clrMapOvr>
  <p:transition spd="slow" advTm="4206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58" y="836712"/>
            <a:ext cx="5688632" cy="5038496"/>
          </a:xfrm>
        </p:spPr>
      </p:pic>
    </p:spTree>
    <p:extLst>
      <p:ext uri="{BB962C8B-B14F-4D97-AF65-F5344CB8AC3E}">
        <p14:creationId xmlns:p14="http://schemas.microsoft.com/office/powerpoint/2010/main" val="2270147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752">
        <p15:prstTrans prst="fracture"/>
      </p:transition>
    </mc:Choice>
    <mc:Fallback>
      <p:transition spd="slow" advTm="57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5947063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63055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7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489">
        <p14:glitter pattern="hexagon"/>
      </p:transition>
    </mc:Choice>
    <mc:Fallback>
      <p:transition spd="slow" advTm="44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isegni emozioni\fioridelle emozioni alessandro i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29" y="908720"/>
            <a:ext cx="523118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65072"/>
      </p:ext>
    </p:extLst>
  </p:cSld>
  <p:clrMapOvr>
    <a:masterClrMapping/>
  </p:clrMapOvr>
  <p:transition spd="slow" advTm="8187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disegni emozioni\emozioni aniello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32696" r="63746" b="-3061"/>
          <a:stretch/>
        </p:blipFill>
        <p:spPr bwMode="auto">
          <a:xfrm rot="5400000">
            <a:off x="2303748" y="-495437"/>
            <a:ext cx="4464495" cy="81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501">
        <p14:vortex dir="r"/>
      </p:transition>
    </mc:Choice>
    <mc:Fallback>
      <p:transition spd="slow" advTm="3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isegni emozioni\fioridelleemozionigioia.jpe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r="18280"/>
          <a:stretch/>
        </p:blipFill>
        <p:spPr bwMode="auto">
          <a:xfrm rot="5400000">
            <a:off x="2144705" y="-336393"/>
            <a:ext cx="4998606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4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648">
        <p14:switch dir="r"/>
      </p:transition>
    </mc:Choice>
    <mc:Fallback>
      <p:transition spd="slow" advTm="4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198</TotalTime>
  <Words>84</Words>
  <Application>Microsoft Office PowerPoint</Application>
  <PresentationFormat>Presentazione su schermo (4:3)</PresentationFormat>
  <Paragraphs>22</Paragraphs>
  <Slides>22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Georgia</vt:lpstr>
      <vt:lpstr>Trebuchet MS</vt:lpstr>
      <vt:lpstr>Elica</vt:lpstr>
      <vt:lpstr> Le mie emozioni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mie emozioni</dc:title>
  <dc:creator>Utente Windows</dc:creator>
  <cp:lastModifiedBy>Antonio Salvino</cp:lastModifiedBy>
  <cp:revision>25</cp:revision>
  <dcterms:created xsi:type="dcterms:W3CDTF">2020-06-12T17:29:41Z</dcterms:created>
  <dcterms:modified xsi:type="dcterms:W3CDTF">2020-06-18T15:44:05Z</dcterms:modified>
</cp:coreProperties>
</file>