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236F163-277D-4AD8-91BB-5129A79544DA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28/05/20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C939474-485C-4D29-BFDD-901D67150846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7FFDB81-0002-45E4-8573-526D3BCF66D6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28/05/20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95D57E-3C90-4C4C-8EB4-03F1415E059B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it-IT" sz="3200" spc="-1" strike="noStrike">
              <a:latin typeface="Arial"/>
            </a:endParaRPr>
          </a:p>
        </p:txBody>
      </p:sp>
      <p:pic>
        <p:nvPicPr>
          <p:cNvPr id="84" name="Immagine 6" descr=""/>
          <p:cNvPicPr/>
          <p:nvPr/>
        </p:nvPicPr>
        <p:blipFill>
          <a:blip r:embed="rId1"/>
          <a:stretch/>
        </p:blipFill>
        <p:spPr>
          <a:xfrm>
            <a:off x="0" y="17280"/>
            <a:ext cx="12191760" cy="684036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3024000" y="1443600"/>
            <a:ext cx="602892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Brush Script MT"/>
              </a:rPr>
              <a:t>Le emozioni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307880" y="3186720"/>
            <a:ext cx="854388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Cavolini"/>
              </a:rPr>
              <a:t>Rappresentazioni grafiche dei sentimenti provati dagli alunni della sezione C dell’I.C. di Lanzara (plesso Lanzara), durante il lockdown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Cavolini"/>
              </a:rPr>
              <a:t>Insegnanti: Alfano Concetta, Granato Isabella, Oliva Enza, Petacca Luisa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b1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magine 4" descr=""/>
          <p:cNvPicPr/>
          <p:nvPr/>
        </p:nvPicPr>
        <p:blipFill>
          <a:blip r:embed="rId1"/>
          <a:stretch/>
        </p:blipFill>
        <p:spPr>
          <a:xfrm>
            <a:off x="3298320" y="184680"/>
            <a:ext cx="4333320" cy="648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4" descr=""/>
          <p:cNvPicPr/>
          <p:nvPr/>
        </p:nvPicPr>
        <p:blipFill>
          <a:blip r:embed="rId1"/>
          <a:srcRect l="0" t="21034" r="0" b="29554"/>
          <a:stretch/>
        </p:blipFill>
        <p:spPr>
          <a:xfrm>
            <a:off x="1240560" y="895680"/>
            <a:ext cx="9127800" cy="536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dc3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magine 4" descr=""/>
          <p:cNvPicPr/>
          <p:nvPr/>
        </p:nvPicPr>
        <p:blipFill>
          <a:blip r:embed="rId1"/>
          <a:srcRect l="640" t="38802" r="2368" b="20450"/>
          <a:stretch/>
        </p:blipFill>
        <p:spPr>
          <a:xfrm>
            <a:off x="2061360" y="338760"/>
            <a:ext cx="7591320" cy="592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9d1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magine 4" descr=""/>
          <p:cNvPicPr/>
          <p:nvPr/>
        </p:nvPicPr>
        <p:blipFill>
          <a:blip r:embed="rId1"/>
          <a:stretch/>
        </p:blipFill>
        <p:spPr>
          <a:xfrm rot="5400000">
            <a:off x="2870640" y="465840"/>
            <a:ext cx="5674320" cy="598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4" descr=""/>
          <p:cNvPicPr/>
          <p:nvPr/>
        </p:nvPicPr>
        <p:blipFill>
          <a:blip r:embed="rId1"/>
          <a:stretch/>
        </p:blipFill>
        <p:spPr>
          <a:xfrm>
            <a:off x="2066040" y="488160"/>
            <a:ext cx="7589880" cy="588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magine 4" descr=""/>
          <p:cNvPicPr/>
          <p:nvPr/>
        </p:nvPicPr>
        <p:blipFill>
          <a:blip r:embed="rId1"/>
          <a:stretch/>
        </p:blipFill>
        <p:spPr>
          <a:xfrm>
            <a:off x="2885760" y="361800"/>
            <a:ext cx="5927760" cy="615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4c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magine 4" descr=""/>
          <p:cNvPicPr/>
          <p:nvPr/>
        </p:nvPicPr>
        <p:blipFill>
          <a:blip r:embed="rId1"/>
          <a:stretch/>
        </p:blipFill>
        <p:spPr>
          <a:xfrm>
            <a:off x="2024640" y="625680"/>
            <a:ext cx="7863120" cy="570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b1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4" descr=""/>
          <p:cNvPicPr/>
          <p:nvPr/>
        </p:nvPicPr>
        <p:blipFill>
          <a:blip r:embed="rId1"/>
          <a:stretch/>
        </p:blipFill>
        <p:spPr>
          <a:xfrm>
            <a:off x="562680" y="672840"/>
            <a:ext cx="11319120" cy="551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e0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4" descr=""/>
          <p:cNvPicPr/>
          <p:nvPr/>
        </p:nvPicPr>
        <p:blipFill>
          <a:blip r:embed="rId1"/>
          <a:stretch/>
        </p:blipFill>
        <p:spPr>
          <a:xfrm>
            <a:off x="1056240" y="1251000"/>
            <a:ext cx="9557640" cy="465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f55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4" descr=""/>
          <p:cNvPicPr/>
          <p:nvPr/>
        </p:nvPicPr>
        <p:blipFill>
          <a:blip r:embed="rId1"/>
          <a:srcRect l="0" t="37113" r="0" b="22422"/>
          <a:stretch/>
        </p:blipFill>
        <p:spPr>
          <a:xfrm>
            <a:off x="1262880" y="898560"/>
            <a:ext cx="9665640" cy="506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cb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4" descr=""/>
          <p:cNvPicPr/>
          <p:nvPr/>
        </p:nvPicPr>
        <p:blipFill>
          <a:blip r:embed="rId1"/>
          <a:srcRect l="0" t="9338" r="0" b="13560"/>
          <a:stretch/>
        </p:blipFill>
        <p:spPr>
          <a:xfrm>
            <a:off x="2530440" y="242280"/>
            <a:ext cx="5899320" cy="637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9d1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"/>
          <p:cNvPicPr/>
          <p:nvPr/>
        </p:nvPicPr>
        <p:blipFill>
          <a:blip r:embed="rId1"/>
          <a:stretch/>
        </p:blipFill>
        <p:spPr>
          <a:xfrm rot="16200000">
            <a:off x="3445920" y="-844920"/>
            <a:ext cx="5697360" cy="854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2020-05-21T10:34:27Z</dcterms:created>
  <dc:creator>enza oliva</dc:creator>
  <dc:description/>
  <dc:language>it-IT</dc:language>
  <cp:lastModifiedBy/>
  <dcterms:modified xsi:type="dcterms:W3CDTF">2020-05-28T12:22:25Z</dcterms:modified>
  <cp:revision>3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13</vt:i4>
  </property>
</Properties>
</file>