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708" r:id="rId4"/>
  </p:sldMasterIdLst>
  <p:notesMasterIdLst>
    <p:notesMasterId r:id="rId16"/>
  </p:notesMasterIdLst>
  <p:handoutMasterIdLst>
    <p:handoutMasterId r:id="rId17"/>
  </p:handoutMasterIdLst>
  <p:sldIdLst>
    <p:sldId id="256" r:id="rId5"/>
    <p:sldId id="268" r:id="rId6"/>
    <p:sldId id="271" r:id="rId7"/>
    <p:sldId id="272" r:id="rId8"/>
    <p:sldId id="275" r:id="rId9"/>
    <p:sldId id="277" r:id="rId10"/>
    <p:sldId id="270" r:id="rId11"/>
    <p:sldId id="273" r:id="rId12"/>
    <p:sldId id="274" r:id="rId13"/>
    <p:sldId id="276" r:id="rId14"/>
    <p:sldId id="278" r:id="rId15"/>
  </p:sldIdLst>
  <p:sldSz cx="12192000" cy="6858000"/>
  <p:notesSz cx="6858000" cy="9144000"/>
  <p:defaultTextStyle>
    <a:defPPr rtl="0">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7"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9" autoAdjust="0"/>
    <p:restoredTop sz="94660"/>
  </p:normalViewPr>
  <p:slideViewPr>
    <p:cSldViewPr snapToGrid="0">
      <p:cViewPr varScale="1">
        <p:scale>
          <a:sx n="90" d="100"/>
          <a:sy n="90" d="100"/>
        </p:scale>
        <p:origin x="54" y="414"/>
      </p:cViewPr>
      <p:guideLst>
        <p:guide pos="3840"/>
        <p:guide orient="horz" pos="2160"/>
      </p:guideLst>
    </p:cSldViewPr>
  </p:slideViewPr>
  <p:notesTextViewPr>
    <p:cViewPr>
      <p:scale>
        <a:sx n="1" d="1"/>
        <a:sy n="1" d="1"/>
      </p:scale>
      <p:origin x="0" y="0"/>
    </p:cViewPr>
  </p:notesTextViewPr>
  <p:notesViewPr>
    <p:cSldViewPr snapToGrid="0">
      <p:cViewPr varScale="1">
        <p:scale>
          <a:sx n="76" d="100"/>
          <a:sy n="76" d="100"/>
        </p:scale>
        <p:origin x="400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3090B90A-F7C1-4BF3-BC7C-B7431AE296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4A264651-4C9C-43A3-9878-1FEB69924AF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876FFB1-D345-48A4-A0FB-DEF7C3AD166A}" type="datetime1">
              <a:rPr lang="it-IT" smtClean="0"/>
              <a:t>14/05/2020</a:t>
            </a:fld>
            <a:endParaRPr lang="it-IT" dirty="0"/>
          </a:p>
        </p:txBody>
      </p:sp>
      <p:sp>
        <p:nvSpPr>
          <p:cNvPr id="4" name="Segnaposto piè di pagina 3">
            <a:extLst>
              <a:ext uri="{FF2B5EF4-FFF2-40B4-BE49-F238E27FC236}">
                <a16:creationId xmlns:a16="http://schemas.microsoft.com/office/drawing/2014/main" id="{A8B10F24-4646-490B-AB6D-EF3A3B1C4B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id="{F623277F-B8F0-4188-B76E-50DF5652E31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D6C560-A4B1-4B9E-82D4-065EE48C8741}" type="slidenum">
              <a:rPr lang="it-IT" smtClean="0"/>
              <a:t>‹N›</a:t>
            </a:fld>
            <a:endParaRPr lang="it-IT"/>
          </a:p>
        </p:txBody>
      </p:sp>
    </p:spTree>
    <p:extLst>
      <p:ext uri="{BB962C8B-B14F-4D97-AF65-F5344CB8AC3E}">
        <p14:creationId xmlns:p14="http://schemas.microsoft.com/office/powerpoint/2010/main" val="18826505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noProof="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A497BC-9B51-472D-A14F-31F76CFE01E0}" type="datetime1">
              <a:rPr lang="it-IT" smtClean="0"/>
              <a:pPr/>
              <a:t>14/05/2020</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noProof="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noProof="0" dirty="0"/>
              <a:t>Modificare gli stili del testo dello schema</a:t>
            </a:r>
          </a:p>
          <a:p>
            <a:pPr lvl="1"/>
            <a:r>
              <a:rPr lang="it-IT" noProof="0" dirty="0"/>
              <a:t>Secondo livello</a:t>
            </a:r>
          </a:p>
          <a:p>
            <a:pPr lvl="2"/>
            <a:r>
              <a:rPr lang="it-IT" noProof="0" dirty="0"/>
              <a:t>Terzo livello</a:t>
            </a:r>
          </a:p>
          <a:p>
            <a:pPr lvl="3"/>
            <a:r>
              <a:rPr lang="it-IT" noProof="0" dirty="0"/>
              <a:t>Quarto livello</a:t>
            </a:r>
          </a:p>
          <a:p>
            <a:pPr lvl="4"/>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noProof="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99E391-5BBC-45FF-9026-00C83E36358B}" type="slidenum">
              <a:rPr lang="it-IT" noProof="0" smtClean="0"/>
              <a:t>‹N›</a:t>
            </a:fld>
            <a:endParaRPr lang="it-IT" noProof="0"/>
          </a:p>
        </p:txBody>
      </p:sp>
    </p:spTree>
    <p:extLst>
      <p:ext uri="{BB962C8B-B14F-4D97-AF65-F5344CB8AC3E}">
        <p14:creationId xmlns:p14="http://schemas.microsoft.com/office/powerpoint/2010/main" val="1497051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B99E391-5BBC-45FF-9026-00C83E36358B}" type="slidenum">
              <a:rPr lang="it-IT" smtClean="0"/>
              <a:t>1</a:t>
            </a:fld>
            <a:endParaRPr lang="it-IT"/>
          </a:p>
        </p:txBody>
      </p:sp>
    </p:spTree>
    <p:extLst>
      <p:ext uri="{BB962C8B-B14F-4D97-AF65-F5344CB8AC3E}">
        <p14:creationId xmlns:p14="http://schemas.microsoft.com/office/powerpoint/2010/main" val="3264656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B99E391-5BBC-45FF-9026-00C83E36358B}" type="slidenum">
              <a:rPr lang="it-IT" smtClean="0"/>
              <a:t>10</a:t>
            </a:fld>
            <a:endParaRPr lang="it-IT"/>
          </a:p>
        </p:txBody>
      </p:sp>
    </p:spTree>
    <p:extLst>
      <p:ext uri="{BB962C8B-B14F-4D97-AF65-F5344CB8AC3E}">
        <p14:creationId xmlns:p14="http://schemas.microsoft.com/office/powerpoint/2010/main" val="2254100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B99E391-5BBC-45FF-9026-00C83E36358B}" type="slidenum">
              <a:rPr lang="it-IT" smtClean="0"/>
              <a:t>2</a:t>
            </a:fld>
            <a:endParaRPr lang="it-IT"/>
          </a:p>
        </p:txBody>
      </p:sp>
    </p:spTree>
    <p:extLst>
      <p:ext uri="{BB962C8B-B14F-4D97-AF65-F5344CB8AC3E}">
        <p14:creationId xmlns:p14="http://schemas.microsoft.com/office/powerpoint/2010/main" val="3581612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B99E391-5BBC-45FF-9026-00C83E36358B}" type="slidenum">
              <a:rPr lang="it-IT" smtClean="0"/>
              <a:t>3</a:t>
            </a:fld>
            <a:endParaRPr lang="it-IT"/>
          </a:p>
        </p:txBody>
      </p:sp>
    </p:spTree>
    <p:extLst>
      <p:ext uri="{BB962C8B-B14F-4D97-AF65-F5344CB8AC3E}">
        <p14:creationId xmlns:p14="http://schemas.microsoft.com/office/powerpoint/2010/main" val="4242367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B99E391-5BBC-45FF-9026-00C83E36358B}" type="slidenum">
              <a:rPr lang="it-IT" smtClean="0"/>
              <a:t>4</a:t>
            </a:fld>
            <a:endParaRPr lang="it-IT"/>
          </a:p>
        </p:txBody>
      </p:sp>
    </p:spTree>
    <p:extLst>
      <p:ext uri="{BB962C8B-B14F-4D97-AF65-F5344CB8AC3E}">
        <p14:creationId xmlns:p14="http://schemas.microsoft.com/office/powerpoint/2010/main" val="4006126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B99E391-5BBC-45FF-9026-00C83E36358B}" type="slidenum">
              <a:rPr lang="it-IT" smtClean="0"/>
              <a:t>5</a:t>
            </a:fld>
            <a:endParaRPr lang="it-IT"/>
          </a:p>
        </p:txBody>
      </p:sp>
    </p:spTree>
    <p:extLst>
      <p:ext uri="{BB962C8B-B14F-4D97-AF65-F5344CB8AC3E}">
        <p14:creationId xmlns:p14="http://schemas.microsoft.com/office/powerpoint/2010/main" val="3352079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B99E391-5BBC-45FF-9026-00C83E36358B}" type="slidenum">
              <a:rPr lang="it-IT" smtClean="0"/>
              <a:t>6</a:t>
            </a:fld>
            <a:endParaRPr lang="it-IT"/>
          </a:p>
        </p:txBody>
      </p:sp>
    </p:spTree>
    <p:extLst>
      <p:ext uri="{BB962C8B-B14F-4D97-AF65-F5344CB8AC3E}">
        <p14:creationId xmlns:p14="http://schemas.microsoft.com/office/powerpoint/2010/main" val="405368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B99E391-5BBC-45FF-9026-00C83E36358B}" type="slidenum">
              <a:rPr lang="it-IT" smtClean="0"/>
              <a:t>7</a:t>
            </a:fld>
            <a:endParaRPr lang="it-IT"/>
          </a:p>
        </p:txBody>
      </p:sp>
    </p:spTree>
    <p:extLst>
      <p:ext uri="{BB962C8B-B14F-4D97-AF65-F5344CB8AC3E}">
        <p14:creationId xmlns:p14="http://schemas.microsoft.com/office/powerpoint/2010/main" val="1248757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B99E391-5BBC-45FF-9026-00C83E36358B}" type="slidenum">
              <a:rPr lang="it-IT" smtClean="0"/>
              <a:t>8</a:t>
            </a:fld>
            <a:endParaRPr lang="it-IT"/>
          </a:p>
        </p:txBody>
      </p:sp>
    </p:spTree>
    <p:extLst>
      <p:ext uri="{BB962C8B-B14F-4D97-AF65-F5344CB8AC3E}">
        <p14:creationId xmlns:p14="http://schemas.microsoft.com/office/powerpoint/2010/main" val="1005972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B99E391-5BBC-45FF-9026-00C83E36358B}" type="slidenum">
              <a:rPr lang="it-IT" smtClean="0"/>
              <a:t>9</a:t>
            </a:fld>
            <a:endParaRPr lang="it-IT"/>
          </a:p>
        </p:txBody>
      </p:sp>
    </p:spTree>
    <p:extLst>
      <p:ext uri="{BB962C8B-B14F-4D97-AF65-F5344CB8AC3E}">
        <p14:creationId xmlns:p14="http://schemas.microsoft.com/office/powerpoint/2010/main" val="2985867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2417779" y="802298"/>
            <a:ext cx="8637073" cy="2541431"/>
          </a:xfrm>
        </p:spPr>
        <p:txBody>
          <a:bodyPr bIns="0" rtlCol="0" anchor="b">
            <a:normAutofit/>
          </a:bodyPr>
          <a:lstStyle>
            <a:lvl1pPr algn="l">
              <a:defRPr sz="6600"/>
            </a:lvl1pPr>
          </a:lstStyle>
          <a:p>
            <a:pPr rtl="0"/>
            <a:r>
              <a:rPr lang="it-IT" noProof="0" smtClean="0"/>
              <a:t>Fare clic per modificare lo stile del titolo</a:t>
            </a:r>
            <a:endParaRPr lang="it-IT" noProof="0"/>
          </a:p>
        </p:txBody>
      </p:sp>
      <p:sp>
        <p:nvSpPr>
          <p:cNvPr id="3" name="Sottotitolo 2"/>
          <p:cNvSpPr>
            <a:spLocks noGrp="1"/>
          </p:cNvSpPr>
          <p:nvPr>
            <p:ph type="subTitle" idx="1"/>
          </p:nvPr>
        </p:nvSpPr>
        <p:spPr>
          <a:xfrm>
            <a:off x="2417780" y="3531204"/>
            <a:ext cx="8637072" cy="977621"/>
          </a:xfrm>
        </p:spPr>
        <p:txBody>
          <a:bodyPr tIns="91440" bIns="91440" rtlCol="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noProof="0" smtClean="0"/>
              <a:t>Fare clic per modificare lo stile del sottotitolo dello schema</a:t>
            </a:r>
            <a:endParaRPr lang="it-IT" noProof="0"/>
          </a:p>
        </p:txBody>
      </p:sp>
      <p:sp>
        <p:nvSpPr>
          <p:cNvPr id="4" name="Segnaposto data 3"/>
          <p:cNvSpPr>
            <a:spLocks noGrp="1"/>
          </p:cNvSpPr>
          <p:nvPr>
            <p:ph type="dt" sz="half" idx="10"/>
          </p:nvPr>
        </p:nvSpPr>
        <p:spPr/>
        <p:txBody>
          <a:bodyPr rtlCol="0"/>
          <a:lstStyle/>
          <a:p>
            <a:pPr rtl="0"/>
            <a:fld id="{14951701-7102-42EC-89C6-8B21CFE16B95}" type="datetime1">
              <a:rPr lang="it-IT" noProof="0" smtClean="0"/>
              <a:t>14/05/2020</a:t>
            </a:fld>
            <a:endParaRPr lang="it-IT" noProof="0"/>
          </a:p>
        </p:txBody>
      </p:sp>
      <p:sp>
        <p:nvSpPr>
          <p:cNvPr id="5" name="Segnaposto piè di pagina 4"/>
          <p:cNvSpPr>
            <a:spLocks noGrp="1"/>
          </p:cNvSpPr>
          <p:nvPr>
            <p:ph type="ftr" sz="quarter" idx="11"/>
          </p:nvPr>
        </p:nvSpPr>
        <p:spPr>
          <a:xfrm>
            <a:off x="2416500" y="329307"/>
            <a:ext cx="4973915" cy="309201"/>
          </a:xfrm>
        </p:spPr>
        <p:txBody>
          <a:bodyPr rtlCol="0"/>
          <a:lstStyle/>
          <a:p>
            <a:pPr rtl="0"/>
            <a:endParaRPr lang="it-IT" noProof="0"/>
          </a:p>
        </p:txBody>
      </p:sp>
      <p:sp>
        <p:nvSpPr>
          <p:cNvPr id="6" name="Segnaposto numero diapositiva 5"/>
          <p:cNvSpPr>
            <a:spLocks noGrp="1"/>
          </p:cNvSpPr>
          <p:nvPr>
            <p:ph type="sldNum" sz="quarter" idx="12"/>
          </p:nvPr>
        </p:nvSpPr>
        <p:spPr>
          <a:xfrm>
            <a:off x="1437664" y="798973"/>
            <a:ext cx="811019" cy="503578"/>
          </a:xfrm>
        </p:spPr>
        <p:txBody>
          <a:bodyPr rtlCol="0"/>
          <a:lstStyle/>
          <a:p>
            <a:pPr rtl="0"/>
            <a:fld id="{6D22F896-40B5-4ADD-8801-0D06FADFA095}" type="slidenum">
              <a:rPr lang="it-IT" noProof="0" smtClean="0"/>
              <a:t>‹N›</a:t>
            </a:fld>
            <a:endParaRPr lang="it-IT" noProof="0"/>
          </a:p>
        </p:txBody>
      </p:sp>
      <p:cxnSp>
        <p:nvCxnSpPr>
          <p:cNvPr id="15" name="Connettore diritto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64700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smtClean="0"/>
              <a:t>Fare clic per modificare lo stile del titolo</a:t>
            </a:r>
            <a:endParaRPr lang="it-IT" noProof="0"/>
          </a:p>
        </p:txBody>
      </p:sp>
      <p:sp>
        <p:nvSpPr>
          <p:cNvPr id="3" name="Segnaposto testo verticale 2"/>
          <p:cNvSpPr>
            <a:spLocks noGrp="1"/>
          </p:cNvSpPr>
          <p:nvPr>
            <p:ph type="body" orient="vert" idx="1" hasCustomPrompt="1"/>
          </p:nvPr>
        </p:nvSpPr>
        <p:spPr/>
        <p:txBody>
          <a:bodyPr vert="eaVert" rtlCol="0"/>
          <a:lstStyle/>
          <a:p>
            <a:pPr lvl="0" rtl="0"/>
            <a:r>
              <a:rPr lang="it-IT" noProof="0"/>
              <a:t>Modifica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data 3"/>
          <p:cNvSpPr>
            <a:spLocks noGrp="1"/>
          </p:cNvSpPr>
          <p:nvPr>
            <p:ph type="dt" sz="half" idx="10"/>
          </p:nvPr>
        </p:nvSpPr>
        <p:spPr/>
        <p:txBody>
          <a:bodyPr rtlCol="0"/>
          <a:lstStyle/>
          <a:p>
            <a:pPr rtl="0"/>
            <a:fld id="{C875B48A-3C76-4840-98D9-EC3AB17EC18A}" type="datetime1">
              <a:rPr lang="it-IT" noProof="0" smtClean="0"/>
              <a:t>14/05/2020</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cxnSp>
        <p:nvCxnSpPr>
          <p:cNvPr id="26" name="Connettore diritto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60375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9439111" y="798973"/>
            <a:ext cx="1615742" cy="4659889"/>
          </a:xfrm>
        </p:spPr>
        <p:txBody>
          <a:bodyPr vert="eaVert" rtlCol="0"/>
          <a:lstStyle>
            <a:lvl1pPr algn="l">
              <a:defRPr/>
            </a:lvl1pPr>
          </a:lstStyle>
          <a:p>
            <a:pPr rtl="0"/>
            <a:r>
              <a:rPr lang="it-IT" noProof="0" smtClean="0"/>
              <a:t>Fare clic per modificare lo stile del titolo</a:t>
            </a:r>
            <a:endParaRPr lang="it-IT" noProof="0"/>
          </a:p>
        </p:txBody>
      </p:sp>
      <p:sp>
        <p:nvSpPr>
          <p:cNvPr id="3" name="Segnaposto testo verticale 2"/>
          <p:cNvSpPr>
            <a:spLocks noGrp="1"/>
          </p:cNvSpPr>
          <p:nvPr>
            <p:ph type="body" orient="vert" idx="1" hasCustomPrompt="1"/>
          </p:nvPr>
        </p:nvSpPr>
        <p:spPr>
          <a:xfrm>
            <a:off x="1444672" y="798973"/>
            <a:ext cx="7828830" cy="4659889"/>
          </a:xfrm>
        </p:spPr>
        <p:txBody>
          <a:bodyPr vert="eaVert" rtlCol="0"/>
          <a:lstStyle/>
          <a:p>
            <a:pPr lvl="0" rtl="0"/>
            <a:r>
              <a:rPr lang="it-IT" noProof="0"/>
              <a:t>Modifica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data 3"/>
          <p:cNvSpPr>
            <a:spLocks noGrp="1"/>
          </p:cNvSpPr>
          <p:nvPr>
            <p:ph type="dt" sz="half" idx="10"/>
          </p:nvPr>
        </p:nvSpPr>
        <p:spPr/>
        <p:txBody>
          <a:bodyPr rtlCol="0"/>
          <a:lstStyle/>
          <a:p>
            <a:pPr rtl="0"/>
            <a:fld id="{514A1730-B5C8-40E9-ADF1-E4C521A64A09}" type="datetime1">
              <a:rPr lang="it-IT" noProof="0" smtClean="0"/>
              <a:t>14/05/2020</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cxnSp>
        <p:nvCxnSpPr>
          <p:cNvPr id="15" name="Connettore diritto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06077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smtClean="0"/>
              <a:t>Fare clic per modificare lo stile del titolo</a:t>
            </a:r>
            <a:endParaRPr lang="it-IT" noProof="0"/>
          </a:p>
        </p:txBody>
      </p:sp>
      <p:sp>
        <p:nvSpPr>
          <p:cNvPr id="3" name="Segnaposto contenuto 2"/>
          <p:cNvSpPr>
            <a:spLocks noGrp="1"/>
          </p:cNvSpPr>
          <p:nvPr>
            <p:ph idx="1" hasCustomPrompt="1"/>
          </p:nvPr>
        </p:nvSpPr>
        <p:spPr/>
        <p:txBody>
          <a:bodyPr rtlCol="0" anchor="t"/>
          <a:lstStyle/>
          <a:p>
            <a:pPr lvl="0" rtl="0"/>
            <a:r>
              <a:rPr lang="it-IT" noProof="0"/>
              <a:t>Modifica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data 3"/>
          <p:cNvSpPr>
            <a:spLocks noGrp="1"/>
          </p:cNvSpPr>
          <p:nvPr>
            <p:ph type="dt" sz="half" idx="10"/>
          </p:nvPr>
        </p:nvSpPr>
        <p:spPr/>
        <p:txBody>
          <a:bodyPr rtlCol="0"/>
          <a:lstStyle/>
          <a:p>
            <a:pPr rtl="0"/>
            <a:fld id="{088C58D7-3240-4DAC-8D9C-E7F7DAD41124}" type="datetime1">
              <a:rPr lang="it-IT" noProof="0" smtClean="0"/>
              <a:t>14/05/2020</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cxnSp>
        <p:nvCxnSpPr>
          <p:cNvPr id="33" name="Connettore diritto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56758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1454239" y="1756130"/>
            <a:ext cx="8643154" cy="1887950"/>
          </a:xfrm>
        </p:spPr>
        <p:txBody>
          <a:bodyPr rtlCol="0" anchor="b">
            <a:normAutofit/>
          </a:bodyPr>
          <a:lstStyle>
            <a:lvl1pPr algn="l">
              <a:defRPr sz="3600"/>
            </a:lvl1pPr>
          </a:lstStyle>
          <a:p>
            <a:pPr rtl="0"/>
            <a:r>
              <a:rPr lang="it-IT" noProof="0" smtClean="0"/>
              <a:t>Fare clic per modificare lo stile del titolo</a:t>
            </a:r>
            <a:endParaRPr lang="it-IT" noProof="0"/>
          </a:p>
        </p:txBody>
      </p:sp>
      <p:sp>
        <p:nvSpPr>
          <p:cNvPr id="3" name="Segnaposto testo 2"/>
          <p:cNvSpPr>
            <a:spLocks noGrp="1"/>
          </p:cNvSpPr>
          <p:nvPr>
            <p:ph type="body" idx="1" hasCustomPrompt="1"/>
          </p:nvPr>
        </p:nvSpPr>
        <p:spPr>
          <a:xfrm>
            <a:off x="1454239" y="3806195"/>
            <a:ext cx="8630446" cy="1012929"/>
          </a:xfrm>
        </p:spPr>
        <p:txBody>
          <a:bodyPr tIns="91440" rtlCol="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it-IT" noProof="0" dirty="0"/>
              <a:t>Modificare gli stili del testo dello schema</a:t>
            </a:r>
          </a:p>
        </p:txBody>
      </p:sp>
      <p:sp>
        <p:nvSpPr>
          <p:cNvPr id="4" name="Segnaposto data 3"/>
          <p:cNvSpPr>
            <a:spLocks noGrp="1"/>
          </p:cNvSpPr>
          <p:nvPr>
            <p:ph type="dt" sz="half" idx="10"/>
          </p:nvPr>
        </p:nvSpPr>
        <p:spPr/>
        <p:txBody>
          <a:bodyPr rtlCol="0"/>
          <a:lstStyle/>
          <a:p>
            <a:pPr rtl="0"/>
            <a:fld id="{8424BF1B-7078-4842-BE51-BDA9FE806B2D}" type="datetime1">
              <a:rPr lang="it-IT" noProof="0" smtClean="0"/>
              <a:t>14/05/2020</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cxnSp>
        <p:nvCxnSpPr>
          <p:cNvPr id="15" name="Connettore diritto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39977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1449217" y="804889"/>
            <a:ext cx="9605635" cy="1059305"/>
          </a:xfrm>
        </p:spPr>
        <p:txBody>
          <a:bodyPr rtlCol="0"/>
          <a:lstStyle/>
          <a:p>
            <a:pPr rtl="0"/>
            <a:r>
              <a:rPr lang="it-IT" noProof="0" smtClean="0"/>
              <a:t>Fare clic per modificare lo stile del titolo</a:t>
            </a:r>
            <a:endParaRPr lang="it-IT" noProof="0"/>
          </a:p>
        </p:txBody>
      </p:sp>
      <p:sp>
        <p:nvSpPr>
          <p:cNvPr id="3" name="Segnaposto contenuto 2"/>
          <p:cNvSpPr>
            <a:spLocks noGrp="1"/>
          </p:cNvSpPr>
          <p:nvPr>
            <p:ph sz="half" idx="1" hasCustomPrompt="1"/>
          </p:nvPr>
        </p:nvSpPr>
        <p:spPr>
          <a:xfrm>
            <a:off x="1447331" y="2010878"/>
            <a:ext cx="4645152" cy="3448595"/>
          </a:xfrm>
        </p:spPr>
        <p:txBody>
          <a:bodyPr rtlCol="0"/>
          <a:lstStyle/>
          <a:p>
            <a:pPr lvl="0" rtl="0"/>
            <a:r>
              <a:rPr lang="it-IT" noProof="0"/>
              <a:t>Modifica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contenuto 3"/>
          <p:cNvSpPr>
            <a:spLocks noGrp="1"/>
          </p:cNvSpPr>
          <p:nvPr>
            <p:ph sz="half" idx="2" hasCustomPrompt="1"/>
          </p:nvPr>
        </p:nvSpPr>
        <p:spPr>
          <a:xfrm>
            <a:off x="6413771" y="2017343"/>
            <a:ext cx="4645152" cy="3441520"/>
          </a:xfrm>
        </p:spPr>
        <p:txBody>
          <a:bodyPr rtlCol="0"/>
          <a:lstStyle/>
          <a:p>
            <a:pPr lvl="0" rtl="0"/>
            <a:r>
              <a:rPr lang="it-IT" noProof="0"/>
              <a:t>Modifica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5" name="Segnaposto data 4"/>
          <p:cNvSpPr>
            <a:spLocks noGrp="1"/>
          </p:cNvSpPr>
          <p:nvPr>
            <p:ph type="dt" sz="half" idx="10"/>
          </p:nvPr>
        </p:nvSpPr>
        <p:spPr/>
        <p:txBody>
          <a:bodyPr rtlCol="0"/>
          <a:lstStyle/>
          <a:p>
            <a:pPr rtl="0"/>
            <a:fld id="{D8A9F7AE-0CCC-4C47-B729-87D4F7EE750A}" type="datetime1">
              <a:rPr lang="it-IT" noProof="0" smtClean="0"/>
              <a:t>14/05/2020</a:t>
            </a:fld>
            <a:endParaRPr lang="it-IT" noProof="0"/>
          </a:p>
        </p:txBody>
      </p:sp>
      <p:sp>
        <p:nvSpPr>
          <p:cNvPr id="6" name="Segnaposto piè di pagina 5"/>
          <p:cNvSpPr>
            <a:spLocks noGrp="1"/>
          </p:cNvSpPr>
          <p:nvPr>
            <p:ph type="ftr" sz="quarter" idx="11"/>
          </p:nvPr>
        </p:nvSpPr>
        <p:spPr/>
        <p:txBody>
          <a:bodyPr rtlCol="0"/>
          <a:lstStyle/>
          <a:p>
            <a:pPr rtl="0"/>
            <a:endParaRPr lang="it-IT" noProof="0"/>
          </a:p>
        </p:txBody>
      </p:sp>
      <p:sp>
        <p:nvSpPr>
          <p:cNvPr id="7" name="Segnaposto numero diapositiva 6"/>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cxnSp>
        <p:nvCxnSpPr>
          <p:cNvPr id="35" name="Connettore diritto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92664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1447191" y="804163"/>
            <a:ext cx="9607661" cy="1056319"/>
          </a:xfrm>
        </p:spPr>
        <p:txBody>
          <a:bodyPr rtlCol="0"/>
          <a:lstStyle/>
          <a:p>
            <a:pPr rtl="0"/>
            <a:r>
              <a:rPr lang="it-IT" noProof="0" smtClean="0"/>
              <a:t>Fare clic per modificare lo stile del titolo</a:t>
            </a:r>
            <a:endParaRPr lang="it-IT" noProof="0"/>
          </a:p>
        </p:txBody>
      </p:sp>
      <p:sp>
        <p:nvSpPr>
          <p:cNvPr id="3" name="Segnaposto testo 2"/>
          <p:cNvSpPr>
            <a:spLocks noGrp="1"/>
          </p:cNvSpPr>
          <p:nvPr>
            <p:ph type="body" idx="1" hasCustomPrompt="1"/>
          </p:nvPr>
        </p:nvSpPr>
        <p:spPr>
          <a:xfrm>
            <a:off x="1447191" y="2019549"/>
            <a:ext cx="4645152" cy="801943"/>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Modifica gli stili del testo dello schema</a:t>
            </a:r>
          </a:p>
        </p:txBody>
      </p:sp>
      <p:sp>
        <p:nvSpPr>
          <p:cNvPr id="4" name="Segnaposto contenuto 3"/>
          <p:cNvSpPr>
            <a:spLocks noGrp="1"/>
          </p:cNvSpPr>
          <p:nvPr>
            <p:ph sz="half" idx="2" hasCustomPrompt="1"/>
          </p:nvPr>
        </p:nvSpPr>
        <p:spPr>
          <a:xfrm>
            <a:off x="1447191" y="2824269"/>
            <a:ext cx="4645152" cy="2644457"/>
          </a:xfrm>
        </p:spPr>
        <p:txBody>
          <a:bodyPr rtlCol="0"/>
          <a:lstStyle/>
          <a:p>
            <a:pPr lvl="0" rtl="0"/>
            <a:r>
              <a:rPr lang="it-IT" noProof="0"/>
              <a:t>Modifica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5" name="Segnaposto testo 4"/>
          <p:cNvSpPr>
            <a:spLocks noGrp="1"/>
          </p:cNvSpPr>
          <p:nvPr>
            <p:ph type="body" sz="quarter" idx="3" hasCustomPrompt="1"/>
          </p:nvPr>
        </p:nvSpPr>
        <p:spPr>
          <a:xfrm>
            <a:off x="6412362" y="2023003"/>
            <a:ext cx="4645152" cy="802237"/>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Modifica gli stili del testo dello schema</a:t>
            </a:r>
          </a:p>
        </p:txBody>
      </p:sp>
      <p:sp>
        <p:nvSpPr>
          <p:cNvPr id="6" name="Segnaposto contenuto 5"/>
          <p:cNvSpPr>
            <a:spLocks noGrp="1"/>
          </p:cNvSpPr>
          <p:nvPr>
            <p:ph sz="quarter" idx="4" hasCustomPrompt="1"/>
          </p:nvPr>
        </p:nvSpPr>
        <p:spPr>
          <a:xfrm>
            <a:off x="6412362" y="2821491"/>
            <a:ext cx="4645152" cy="2637371"/>
          </a:xfrm>
        </p:spPr>
        <p:txBody>
          <a:bodyPr rtlCol="0"/>
          <a:lstStyle/>
          <a:p>
            <a:pPr lvl="0" rtl="0"/>
            <a:r>
              <a:rPr lang="it-IT" noProof="0"/>
              <a:t>Modifica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7" name="Segnaposto data 6"/>
          <p:cNvSpPr>
            <a:spLocks noGrp="1"/>
          </p:cNvSpPr>
          <p:nvPr>
            <p:ph type="dt" sz="half" idx="10"/>
          </p:nvPr>
        </p:nvSpPr>
        <p:spPr/>
        <p:txBody>
          <a:bodyPr rtlCol="0"/>
          <a:lstStyle/>
          <a:p>
            <a:pPr rtl="0"/>
            <a:fld id="{AFF6CA84-50D2-4960-92B8-2F51F8B3B334}" type="datetime1">
              <a:rPr lang="it-IT" noProof="0" smtClean="0"/>
              <a:t>14/05/2020</a:t>
            </a:fld>
            <a:endParaRPr lang="it-IT" noProof="0"/>
          </a:p>
        </p:txBody>
      </p:sp>
      <p:sp>
        <p:nvSpPr>
          <p:cNvPr id="8" name="Segnaposto piè di pagina 7"/>
          <p:cNvSpPr>
            <a:spLocks noGrp="1"/>
          </p:cNvSpPr>
          <p:nvPr>
            <p:ph type="ftr" sz="quarter" idx="11"/>
          </p:nvPr>
        </p:nvSpPr>
        <p:spPr/>
        <p:txBody>
          <a:bodyPr rtlCol="0"/>
          <a:lstStyle/>
          <a:p>
            <a:pPr rtl="0"/>
            <a:endParaRPr lang="it-IT" noProof="0"/>
          </a:p>
        </p:txBody>
      </p:sp>
      <p:sp>
        <p:nvSpPr>
          <p:cNvPr id="9" name="Segnaposto numero diapositiva 8"/>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cxnSp>
        <p:nvCxnSpPr>
          <p:cNvPr id="29" name="Connettore diritto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59411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smtClean="0"/>
              <a:t>Fare clic per modificare lo stile del titolo</a:t>
            </a:r>
            <a:endParaRPr lang="it-IT" noProof="0"/>
          </a:p>
        </p:txBody>
      </p:sp>
      <p:sp>
        <p:nvSpPr>
          <p:cNvPr id="3" name="Segnaposto data 2"/>
          <p:cNvSpPr>
            <a:spLocks noGrp="1"/>
          </p:cNvSpPr>
          <p:nvPr>
            <p:ph type="dt" sz="half" idx="10"/>
          </p:nvPr>
        </p:nvSpPr>
        <p:spPr/>
        <p:txBody>
          <a:bodyPr rtlCol="0"/>
          <a:lstStyle/>
          <a:p>
            <a:pPr rtl="0"/>
            <a:fld id="{41099450-9777-43CF-856E-D77C86C9B071}" type="datetime1">
              <a:rPr lang="it-IT" noProof="0" smtClean="0"/>
              <a:t>14/05/2020</a:t>
            </a:fld>
            <a:endParaRPr lang="it-IT" noProof="0"/>
          </a:p>
        </p:txBody>
      </p:sp>
      <p:sp>
        <p:nvSpPr>
          <p:cNvPr id="4" name="Segnaposto piè di pagina 3"/>
          <p:cNvSpPr>
            <a:spLocks noGrp="1"/>
          </p:cNvSpPr>
          <p:nvPr>
            <p:ph type="ftr" sz="quarter" idx="11"/>
          </p:nvPr>
        </p:nvSpPr>
        <p:spPr/>
        <p:txBody>
          <a:bodyPr rtlCol="0"/>
          <a:lstStyle/>
          <a:p>
            <a:pPr rtl="0"/>
            <a:endParaRPr lang="it-IT" noProof="0"/>
          </a:p>
        </p:txBody>
      </p:sp>
      <p:sp>
        <p:nvSpPr>
          <p:cNvPr id="5" name="Segnaposto numero diapositiva 4"/>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cxnSp>
        <p:nvCxnSpPr>
          <p:cNvPr id="25" name="Connettore diritto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15890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rtlCol="0"/>
          <a:lstStyle/>
          <a:p>
            <a:pPr rtl="0"/>
            <a:fld id="{E8418416-3D43-4F4C-AD83-DA048C197462}" type="datetime1">
              <a:rPr lang="it-IT" noProof="0" smtClean="0"/>
              <a:t>14/05/2020</a:t>
            </a:fld>
            <a:endParaRPr lang="it-IT" noProof="0"/>
          </a:p>
        </p:txBody>
      </p:sp>
      <p:sp>
        <p:nvSpPr>
          <p:cNvPr id="3" name="Segnaposto piè di pagina 2"/>
          <p:cNvSpPr>
            <a:spLocks noGrp="1"/>
          </p:cNvSpPr>
          <p:nvPr>
            <p:ph type="ftr" sz="quarter" idx="11"/>
          </p:nvPr>
        </p:nvSpPr>
        <p:spPr/>
        <p:txBody>
          <a:bodyPr rtlCol="0"/>
          <a:lstStyle/>
          <a:p>
            <a:pPr rtl="0"/>
            <a:endParaRPr lang="it-IT" noProof="0"/>
          </a:p>
        </p:txBody>
      </p:sp>
      <p:sp>
        <p:nvSpPr>
          <p:cNvPr id="4" name="Segnaposto numero diapositiva 3"/>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spTree>
    <p:extLst>
      <p:ext uri="{BB962C8B-B14F-4D97-AF65-F5344CB8AC3E}">
        <p14:creationId xmlns:p14="http://schemas.microsoft.com/office/powerpoint/2010/main" val="310310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444671" y="798973"/>
            <a:ext cx="3273099" cy="2247117"/>
          </a:xfrm>
        </p:spPr>
        <p:txBody>
          <a:bodyPr rtlCol="0" anchor="b">
            <a:normAutofit/>
          </a:bodyPr>
          <a:lstStyle>
            <a:lvl1pPr algn="l">
              <a:defRPr sz="2400"/>
            </a:lvl1pPr>
          </a:lstStyle>
          <a:p>
            <a:pPr rtl="0"/>
            <a:r>
              <a:rPr lang="it-IT" noProof="0" smtClean="0"/>
              <a:t>Fare clic per modificare lo stile del titolo</a:t>
            </a:r>
            <a:endParaRPr lang="it-IT" noProof="0"/>
          </a:p>
        </p:txBody>
      </p:sp>
      <p:sp>
        <p:nvSpPr>
          <p:cNvPr id="3" name="Segnaposto contenuto 2"/>
          <p:cNvSpPr>
            <a:spLocks noGrp="1"/>
          </p:cNvSpPr>
          <p:nvPr>
            <p:ph idx="1" hasCustomPrompt="1"/>
          </p:nvPr>
        </p:nvSpPr>
        <p:spPr>
          <a:xfrm>
            <a:off x="5043714" y="798974"/>
            <a:ext cx="6012470" cy="4658826"/>
          </a:xfrm>
        </p:spPr>
        <p:txBody>
          <a:bodyPr rtlCol="0" anchor="ctr"/>
          <a:lstStyle/>
          <a:p>
            <a:pPr lvl="0" rtl="0"/>
            <a:r>
              <a:rPr lang="it-IT" noProof="0"/>
              <a:t>Modifica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testo 3"/>
          <p:cNvSpPr>
            <a:spLocks noGrp="1"/>
          </p:cNvSpPr>
          <p:nvPr>
            <p:ph type="body" sz="half" idx="2" hasCustomPrompt="1"/>
          </p:nvPr>
        </p:nvSpPr>
        <p:spPr>
          <a:xfrm>
            <a:off x="1444671" y="3205491"/>
            <a:ext cx="3275013" cy="2248181"/>
          </a:xfrm>
        </p:spPr>
        <p:txBody>
          <a:bodyPr rtlCol="0"/>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dirty="0"/>
              <a:t>Modificare gli stili del testo dello schema</a:t>
            </a:r>
          </a:p>
        </p:txBody>
      </p:sp>
      <p:sp>
        <p:nvSpPr>
          <p:cNvPr id="5" name="Segnaposto data 4"/>
          <p:cNvSpPr>
            <a:spLocks noGrp="1"/>
          </p:cNvSpPr>
          <p:nvPr>
            <p:ph type="dt" sz="half" idx="10"/>
          </p:nvPr>
        </p:nvSpPr>
        <p:spPr/>
        <p:txBody>
          <a:bodyPr rtlCol="0"/>
          <a:lstStyle/>
          <a:p>
            <a:pPr rtl="0"/>
            <a:fld id="{3CE7C711-29F5-4552-B570-EA19B71DA129}" type="datetime1">
              <a:rPr lang="it-IT" noProof="0" smtClean="0"/>
              <a:t>14/05/2020</a:t>
            </a:fld>
            <a:endParaRPr lang="it-IT" noProof="0"/>
          </a:p>
        </p:txBody>
      </p:sp>
      <p:sp>
        <p:nvSpPr>
          <p:cNvPr id="6" name="Segnaposto piè di pagina 5"/>
          <p:cNvSpPr>
            <a:spLocks noGrp="1"/>
          </p:cNvSpPr>
          <p:nvPr>
            <p:ph type="ftr" sz="quarter" idx="11"/>
          </p:nvPr>
        </p:nvSpPr>
        <p:spPr/>
        <p:txBody>
          <a:bodyPr rtlCol="0"/>
          <a:lstStyle/>
          <a:p>
            <a:pPr rtl="0"/>
            <a:endParaRPr lang="it-IT" noProof="0"/>
          </a:p>
        </p:txBody>
      </p:sp>
      <p:sp>
        <p:nvSpPr>
          <p:cNvPr id="7" name="Segnaposto numero diapositiva 6"/>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cxnSp>
        <p:nvCxnSpPr>
          <p:cNvPr id="17" name="Connettore diritto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31563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grpSp>
        <p:nvGrpSpPr>
          <p:cNvPr id="8" name="Gruppo 7"/>
          <p:cNvGrpSpPr/>
          <p:nvPr/>
        </p:nvGrpSpPr>
        <p:grpSpPr>
          <a:xfrm>
            <a:off x="7477387" y="482170"/>
            <a:ext cx="4074533" cy="5149101"/>
            <a:chOff x="7477387" y="482170"/>
            <a:chExt cx="4074533" cy="5149101"/>
          </a:xfrm>
        </p:grpSpPr>
        <p:sp>
          <p:nvSpPr>
            <p:cNvPr id="18" name="Rettangolo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ttangolo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olo 1"/>
          <p:cNvSpPr>
            <a:spLocks noGrp="1"/>
          </p:cNvSpPr>
          <p:nvPr>
            <p:ph type="title"/>
          </p:nvPr>
        </p:nvSpPr>
        <p:spPr>
          <a:xfrm>
            <a:off x="1451206" y="1129513"/>
            <a:ext cx="5532328" cy="1830584"/>
          </a:xfrm>
        </p:spPr>
        <p:txBody>
          <a:bodyPr rtlCol="0" anchor="b">
            <a:normAutofit/>
          </a:bodyPr>
          <a:lstStyle>
            <a:lvl1pPr>
              <a:defRPr sz="3200"/>
            </a:lvl1pPr>
          </a:lstStyle>
          <a:p>
            <a:pPr rtl="0"/>
            <a:r>
              <a:rPr lang="it-IT" noProof="0" smtClean="0"/>
              <a:t>Fare clic per modificare lo stile del titolo</a:t>
            </a:r>
            <a:endParaRPr lang="it-IT" noProof="0"/>
          </a:p>
        </p:txBody>
      </p:sp>
      <p:sp>
        <p:nvSpPr>
          <p:cNvPr id="3" name="Segnaposto immagine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rtlCol="0"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smtClean="0"/>
              <a:t>Fare clic sull'icona per inserire un'immagine</a:t>
            </a:r>
            <a:endParaRPr lang="it-IT" noProof="0"/>
          </a:p>
        </p:txBody>
      </p:sp>
      <p:sp>
        <p:nvSpPr>
          <p:cNvPr id="4" name="Segnaposto testo 3"/>
          <p:cNvSpPr>
            <a:spLocks noGrp="1"/>
          </p:cNvSpPr>
          <p:nvPr>
            <p:ph type="body" sz="half" idx="2" hasCustomPrompt="1"/>
          </p:nvPr>
        </p:nvSpPr>
        <p:spPr>
          <a:xfrm>
            <a:off x="1450329" y="3145992"/>
            <a:ext cx="5524404" cy="2003742"/>
          </a:xfrm>
        </p:spPr>
        <p:txBody>
          <a:bodyPr rtlCol="0">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Modificare gli stili del testo dello schema</a:t>
            </a:r>
          </a:p>
        </p:txBody>
      </p:sp>
      <p:sp>
        <p:nvSpPr>
          <p:cNvPr id="5" name="Segnaposto data 4"/>
          <p:cNvSpPr>
            <a:spLocks noGrp="1"/>
          </p:cNvSpPr>
          <p:nvPr>
            <p:ph type="dt" sz="half" idx="10"/>
          </p:nvPr>
        </p:nvSpPr>
        <p:spPr>
          <a:xfrm>
            <a:off x="1447382" y="5469856"/>
            <a:ext cx="5527351" cy="320123"/>
          </a:xfrm>
        </p:spPr>
        <p:txBody>
          <a:bodyPr rtlCol="0"/>
          <a:lstStyle>
            <a:lvl1pPr algn="l">
              <a:defRPr/>
            </a:lvl1pPr>
          </a:lstStyle>
          <a:p>
            <a:pPr rtl="0"/>
            <a:fld id="{0D816B8A-53D9-421A-A0C1-6EAA248357E4}" type="datetime1">
              <a:rPr lang="it-IT" noProof="0" smtClean="0"/>
              <a:t>14/05/2020</a:t>
            </a:fld>
            <a:endParaRPr lang="it-IT" noProof="0"/>
          </a:p>
        </p:txBody>
      </p:sp>
      <p:sp>
        <p:nvSpPr>
          <p:cNvPr id="6" name="Segnaposto piè di pagina 5"/>
          <p:cNvSpPr>
            <a:spLocks noGrp="1"/>
          </p:cNvSpPr>
          <p:nvPr>
            <p:ph type="ftr" sz="quarter" idx="11"/>
          </p:nvPr>
        </p:nvSpPr>
        <p:spPr>
          <a:xfrm>
            <a:off x="1447382" y="318640"/>
            <a:ext cx="5541004" cy="320931"/>
          </a:xfrm>
        </p:spPr>
        <p:txBody>
          <a:bodyPr rtlCol="0"/>
          <a:lstStyle/>
          <a:p>
            <a:pPr rtl="0"/>
            <a:endParaRPr lang="it-IT" noProof="0"/>
          </a:p>
        </p:txBody>
      </p:sp>
      <p:sp>
        <p:nvSpPr>
          <p:cNvPr id="7" name="Segnaposto numero diapositiva 6"/>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cxnSp>
        <p:nvCxnSpPr>
          <p:cNvPr id="31" name="Connettore diritto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9398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4000"/>
                <a:satMod val="80000"/>
                <a:lumMod val="0"/>
                <a:lumOff val="100000"/>
              </a:schemeClr>
            </a:gs>
            <a:gs pos="100000">
              <a:schemeClr val="bg2">
                <a:shade val="80000"/>
              </a:schemeClr>
            </a:gs>
          </a:gsLst>
          <a:path path="circle">
            <a:fillToRect l="43000" r="43000" b="100000"/>
          </a:path>
          <a:tileRect/>
        </a:gradFill>
        <a:effectLst/>
      </p:bgPr>
    </p:bg>
    <p:spTree>
      <p:nvGrpSpPr>
        <p:cNvPr id="1" name=""/>
        <p:cNvGrpSpPr/>
        <p:nvPr/>
      </p:nvGrpSpPr>
      <p:grpSpPr>
        <a:xfrm>
          <a:off x="0" y="0"/>
          <a:ext cx="0" cy="0"/>
          <a:chOff x="0" y="0"/>
          <a:chExt cx="0" cy="0"/>
        </a:xfrm>
      </p:grpSpPr>
      <p:sp>
        <p:nvSpPr>
          <p:cNvPr id="8" name="Rettangolo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Immagine 6"/>
          <p:cNvPicPr>
            <a:picLocks noChangeAspect="1"/>
          </p:cNvPicPr>
          <p:nvPr/>
        </p:nvPicPr>
        <p:blipFill rotWithShape="1">
          <a:blip r:embed="rId13">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sp>
        <p:nvSpPr>
          <p:cNvPr id="2" name="Segnaposto titolo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pPr rtl="0"/>
            <a:r>
              <a:rPr lang="it-IT" noProof="0"/>
              <a:t>Fare clic per modificare lo stile del titolo</a:t>
            </a:r>
          </a:p>
        </p:txBody>
      </p:sp>
      <p:sp>
        <p:nvSpPr>
          <p:cNvPr id="3" name="Segnaposto testo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rtl="0"/>
            <a:r>
              <a:rPr lang="it-IT" noProof="0"/>
              <a:t>Modifica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data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rtl="0"/>
            <a:fld id="{0D992D70-EE43-49AB-90CF-2C7C6BEEA771}" type="datetime1">
              <a:rPr lang="it-IT" noProof="0" smtClean="0"/>
              <a:t>14/05/2020</a:t>
            </a:fld>
            <a:endParaRPr lang="it-IT" noProof="0"/>
          </a:p>
        </p:txBody>
      </p:sp>
      <p:sp>
        <p:nvSpPr>
          <p:cNvPr id="5" name="Segnaposto piè di pagina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rtl="0"/>
            <a:endParaRPr lang="it-IT" noProof="0"/>
          </a:p>
        </p:txBody>
      </p:sp>
      <p:sp>
        <p:nvSpPr>
          <p:cNvPr id="6" name="Segnaposto numero diapositiva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pPr rtl="0"/>
            <a:fld id="{6D22F896-40B5-4ADD-8801-0D06FADFA095}" type="slidenum">
              <a:rPr lang="it-IT" noProof="0" smtClean="0"/>
              <a:pPr rtl="0"/>
              <a:t>‹N›</a:t>
            </a:fld>
            <a:endParaRPr lang="it-IT" noProof="0"/>
          </a:p>
        </p:txBody>
      </p:sp>
      <p:cxnSp>
        <p:nvCxnSpPr>
          <p:cNvPr id="10" name="Connettore diritto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203532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magine 4" descr="immagine di cornici vuote su una parete">
            <a:extLst>
              <a:ext uri="{FF2B5EF4-FFF2-40B4-BE49-F238E27FC236}">
                <a16:creationId xmlns:a16="http://schemas.microsoft.com/office/drawing/2014/main" id="{74B1416E-E144-4B0E-9CB1-2137FB57B75D}"/>
              </a:ext>
            </a:extLst>
          </p:cNvPr>
          <p:cNvPicPr>
            <a:picLocks noChangeAspect="1"/>
          </p:cNvPicPr>
          <p:nvPr/>
        </p:nvPicPr>
        <p:blipFill rotWithShape="1">
          <a:blip r:embed="rId5"/>
          <a:srcRect l="787" t="9815" r="8304" b="13286"/>
          <a:stretch/>
        </p:blipFill>
        <p:spPr>
          <a:xfrm>
            <a:off x="5249" y="2669"/>
            <a:ext cx="12191695" cy="6857990"/>
          </a:xfrm>
          <a:prstGeom prst="rect">
            <a:avLst/>
          </a:prstGeom>
        </p:spPr>
      </p:pic>
      <p:sp>
        <p:nvSpPr>
          <p:cNvPr id="34" name="Rettangolo 33">
            <a:extLst>
              <a:ext uri="{FF2B5EF4-FFF2-40B4-BE49-F238E27FC236}">
                <a16:creationId xmlns:a16="http://schemas.microsoft.com/office/drawing/2014/main" id="{A4092ECB-D375-4A85-AD6E-85644D2A99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7" y="3064931"/>
            <a:ext cx="8293042"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it-IT"/>
          </a:p>
        </p:txBody>
      </p:sp>
      <p:sp>
        <p:nvSpPr>
          <p:cNvPr id="2" name="Titolo 1">
            <a:extLst>
              <a:ext uri="{FF2B5EF4-FFF2-40B4-BE49-F238E27FC236}">
                <a16:creationId xmlns:a16="http://schemas.microsoft.com/office/drawing/2014/main" id="{08BDDBEB-2A0E-4470-BE29-A528A3A60875}"/>
              </a:ext>
            </a:extLst>
          </p:cNvPr>
          <p:cNvSpPr>
            <a:spLocks noGrp="1"/>
          </p:cNvSpPr>
          <p:nvPr>
            <p:ph type="ctrTitle"/>
          </p:nvPr>
        </p:nvSpPr>
        <p:spPr>
          <a:xfrm>
            <a:off x="5249" y="3127201"/>
            <a:ext cx="8289865" cy="2123322"/>
          </a:xfrm>
        </p:spPr>
        <p:txBody>
          <a:bodyPr rtlCol="0">
            <a:normAutofit/>
          </a:bodyPr>
          <a:lstStyle/>
          <a:p>
            <a:r>
              <a:rPr lang="it-IT" sz="4400" b="1" dirty="0">
                <a:solidFill>
                  <a:schemeClr val="bg1"/>
                </a:solidFill>
              </a:rPr>
              <a:t>Lontani oggi per abbracciarci più forte domani! </a:t>
            </a:r>
            <a:r>
              <a:rPr lang="it-IT" sz="4400" b="1" dirty="0" smtClean="0">
                <a:solidFill>
                  <a:schemeClr val="bg1"/>
                </a:solidFill>
              </a:rPr>
              <a:t>...</a:t>
            </a:r>
            <a:endParaRPr lang="it-IT" sz="4100" dirty="0">
              <a:solidFill>
                <a:schemeClr val="bg1"/>
              </a:solidFill>
            </a:endParaRPr>
          </a:p>
        </p:txBody>
      </p:sp>
      <p:sp>
        <p:nvSpPr>
          <p:cNvPr id="3" name="Sottotitolo 2">
            <a:extLst>
              <a:ext uri="{FF2B5EF4-FFF2-40B4-BE49-F238E27FC236}">
                <a16:creationId xmlns:a16="http://schemas.microsoft.com/office/drawing/2014/main" id="{1D090625-51CE-4ECB-81A4-C4905F3FBFE9}"/>
              </a:ext>
            </a:extLst>
          </p:cNvPr>
          <p:cNvSpPr>
            <a:spLocks noGrp="1"/>
          </p:cNvSpPr>
          <p:nvPr>
            <p:ph type="subTitle" idx="1"/>
          </p:nvPr>
        </p:nvSpPr>
        <p:spPr>
          <a:xfrm>
            <a:off x="-3177" y="5550456"/>
            <a:ext cx="11640835" cy="716529"/>
          </a:xfrm>
          <a:effectLst>
            <a:outerShdw blurRad="50800" dist="38100" dir="5400000" algn="t" rotWithShape="0">
              <a:prstClr val="black">
                <a:alpha val="40000"/>
              </a:prstClr>
            </a:outerShdw>
          </a:effectLst>
        </p:spPr>
        <p:txBody>
          <a:bodyPr rtlCol="0">
            <a:normAutofit/>
          </a:bodyPr>
          <a:lstStyle/>
          <a:p>
            <a:r>
              <a:rPr lang="it-IT" sz="2800" b="1" spc="300" dirty="0" smtClean="0">
                <a:solidFill>
                  <a:schemeClr val="accent1">
                    <a:lumMod val="75000"/>
                  </a:schemeClr>
                </a:solidFill>
                <a:latin typeface="Freestyle Script" panose="030804020302050B0404" pitchFamily="66" charset="0"/>
              </a:rPr>
              <a:t>...</a:t>
            </a:r>
            <a:r>
              <a:rPr lang="it-IT" sz="2800" b="1" spc="300" dirty="0" smtClean="0">
                <a:solidFill>
                  <a:schemeClr val="accent1">
                    <a:lumMod val="75000"/>
                  </a:schemeClr>
                </a:solidFill>
                <a:latin typeface="Freestyle Script" panose="030804020302050B0404" pitchFamily="66" charset="0"/>
                <a:cs typeface="Arial" panose="020B0604020202020204" pitchFamily="34" charset="0"/>
              </a:rPr>
              <a:t>Riflessioni </a:t>
            </a:r>
            <a:r>
              <a:rPr lang="it-IT" sz="2800" b="1" spc="300" dirty="0">
                <a:solidFill>
                  <a:schemeClr val="accent1">
                    <a:lumMod val="75000"/>
                  </a:schemeClr>
                </a:solidFill>
                <a:latin typeface="Freestyle Script" panose="030804020302050B0404" pitchFamily="66" charset="0"/>
                <a:cs typeface="Arial" panose="020B0604020202020204" pitchFamily="34" charset="0"/>
              </a:rPr>
              <a:t>e disegni durante il </a:t>
            </a:r>
            <a:r>
              <a:rPr lang="it-IT" sz="2800" b="1" spc="300" dirty="0" smtClean="0">
                <a:solidFill>
                  <a:schemeClr val="accent1">
                    <a:lumMod val="75000"/>
                  </a:schemeClr>
                </a:solidFill>
                <a:latin typeface="Freestyle Script" panose="030804020302050B0404" pitchFamily="66" charset="0"/>
                <a:cs typeface="Arial" panose="020B0604020202020204" pitchFamily="34" charset="0"/>
              </a:rPr>
              <a:t>covid-19</a:t>
            </a:r>
            <a:endParaRPr lang="it-IT" sz="2800" b="1" spc="300" dirty="0">
              <a:solidFill>
                <a:schemeClr val="accent1">
                  <a:lumMod val="75000"/>
                </a:schemeClr>
              </a:solidFill>
              <a:latin typeface="Freestyle Script" panose="030804020302050B0404" pitchFamily="66" charset="0"/>
              <a:cs typeface="Arial" panose="020B0604020202020204" pitchFamily="34" charset="0"/>
            </a:endParaRPr>
          </a:p>
        </p:txBody>
      </p:sp>
      <p:cxnSp>
        <p:nvCxnSpPr>
          <p:cNvPr id="36" name="Connettore diritto 35">
            <a:extLst>
              <a:ext uri="{FF2B5EF4-FFF2-40B4-BE49-F238E27FC236}">
                <a16:creationId xmlns:a16="http://schemas.microsoft.com/office/drawing/2014/main" id="{B6C1711D-6DAC-4FE1-B7B6-AC8A81B84C0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0525" y="4666480"/>
            <a:ext cx="68290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7" name="Sottotitolo 2"/>
          <p:cNvSpPr txBox="1">
            <a:spLocks/>
          </p:cNvSpPr>
          <p:nvPr/>
        </p:nvSpPr>
        <p:spPr>
          <a:xfrm>
            <a:off x="5160317" y="6205759"/>
            <a:ext cx="7031380" cy="654899"/>
          </a:xfrm>
          <a:prstGeom prst="rect">
            <a:avLst/>
          </a:prstGeom>
        </p:spPr>
        <p:txBody>
          <a:bodyPr vert="horz" lIns="91440" tIns="91440" rIns="91440" bIns="91440" rtlCol="0">
            <a:normAutofit lnSpcReduction="10000"/>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all" baseline="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algn="r">
              <a:spcBef>
                <a:spcPts val="0"/>
              </a:spcBef>
            </a:pPr>
            <a:r>
              <a:rPr lang="it-IT" sz="1400" dirty="0" smtClean="0"/>
              <a:t>ISTITUTO COMPRENSIVO LANZARA</a:t>
            </a:r>
          </a:p>
          <a:p>
            <a:pPr algn="r">
              <a:spcBef>
                <a:spcPts val="0"/>
              </a:spcBef>
            </a:pPr>
            <a:r>
              <a:rPr lang="it-IT" sz="1400" b="1" dirty="0" smtClean="0"/>
              <a:t>Classe </a:t>
            </a:r>
            <a:r>
              <a:rPr lang="it-IT" sz="1400" b="1" dirty="0" smtClean="0"/>
              <a:t>3°A Scuola Secondaria I° Grado</a:t>
            </a:r>
            <a:endParaRPr lang="it-IT" sz="1400" b="1" dirty="0"/>
          </a:p>
        </p:txBody>
      </p:sp>
      <p:pic>
        <p:nvPicPr>
          <p:cNvPr id="4" name="Immagine 3"/>
          <p:cNvPicPr>
            <a:picLocks noChangeAspect="1"/>
          </p:cNvPicPr>
          <p:nvPr/>
        </p:nvPicPr>
        <p:blipFill>
          <a:blip r:embed="rId6">
            <a:extLst>
              <a:ext uri="{BEBA8EAE-BF5A-486C-A8C5-ECC9F3942E4B}">
                <a14:imgProps xmlns:a14="http://schemas.microsoft.com/office/drawing/2010/main">
                  <a14:imgLayer r:embed="rId7">
                    <a14:imgEffect>
                      <a14:sharpenSoften amount="1000"/>
                    </a14:imgEffect>
                    <a14:imgEffect>
                      <a14:colorTemperature colorTemp="6501"/>
                    </a14:imgEffect>
                    <a14:imgEffect>
                      <a14:brightnessContrast bright="-3000"/>
                    </a14:imgEffect>
                  </a14:imgLayer>
                </a14:imgProps>
              </a:ext>
              <a:ext uri="{28A0092B-C50C-407E-A947-70E740481C1C}">
                <a14:useLocalDpi xmlns:a14="http://schemas.microsoft.com/office/drawing/2010/main" val="0"/>
              </a:ext>
            </a:extLst>
          </a:blip>
          <a:stretch>
            <a:fillRect/>
          </a:stretch>
        </p:blipFill>
        <p:spPr>
          <a:xfrm>
            <a:off x="584200" y="724296"/>
            <a:ext cx="3035300" cy="2276475"/>
          </a:xfrm>
          <a:prstGeom prst="rect">
            <a:avLst/>
          </a:prstGeom>
          <a:noFill/>
        </p:spPr>
      </p:pic>
      <p:pic>
        <p:nvPicPr>
          <p:cNvPr id="6" name="Immagine 5"/>
          <p:cNvPicPr>
            <a:picLocks noChangeAspect="1"/>
          </p:cNvPicPr>
          <p:nvPr/>
        </p:nvPicPr>
        <p:blipFill rotWithShape="1">
          <a:blip r:embed="rId8">
            <a:extLst>
              <a:ext uri="{28A0092B-C50C-407E-A947-70E740481C1C}">
                <a14:useLocalDpi xmlns:a14="http://schemas.microsoft.com/office/drawing/2010/main" val="0"/>
              </a:ext>
            </a:extLst>
          </a:blip>
          <a:srcRect l="3" r="23166"/>
          <a:stretch/>
        </p:blipFill>
        <p:spPr>
          <a:xfrm>
            <a:off x="9327807" y="724296"/>
            <a:ext cx="2844000" cy="4526227"/>
          </a:xfrm>
          <a:prstGeom prst="rect">
            <a:avLst/>
          </a:prstGeom>
        </p:spPr>
      </p:pic>
      <p:pic>
        <p:nvPicPr>
          <p:cNvPr id="8" name="Return to Now -  Namaste Musi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472" y="6553200"/>
            <a:ext cx="304800" cy="304800"/>
          </a:xfrm>
          <a:prstGeom prst="rect">
            <a:avLst/>
          </a:prstGeom>
        </p:spPr>
      </p:pic>
    </p:spTree>
    <p:extLst>
      <p:ext uri="{BB962C8B-B14F-4D97-AF65-F5344CB8AC3E}">
        <p14:creationId xmlns:p14="http://schemas.microsoft.com/office/powerpoint/2010/main" val="300101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par>
                          <p:cTn id="15" fill="hold">
                            <p:stCondLst>
                              <p:cond delay="500"/>
                            </p:stCondLst>
                            <p:childTnLst>
                              <p:par>
                                <p:cTn id="16" presetID="1" presetClass="mediacall" presetSubtype="0" fill="hold" nodeType="afterEffect">
                                  <p:stCondLst>
                                    <p:cond delay="0"/>
                                  </p:stCondLst>
                                  <p:childTnLst>
                                    <p:cmd type="call" cmd="playFrom(0.0)">
                                      <p:cBhvr>
                                        <p:cTn id="17"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8" repeatCount="indefinite" fill="hold" display="0">
                  <p:stCondLst>
                    <p:cond delay="indefinite"/>
                  </p:stCondLst>
                </p:cTn>
                <p:tgtEl>
                  <p:spTgt spid="8"/>
                </p:tgtEl>
              </p:cMediaNode>
            </p:audi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3" name="Titolo 1">
            <a:extLst>
              <a:ext uri="{FF2B5EF4-FFF2-40B4-BE49-F238E27FC236}">
                <a16:creationId xmlns:a16="http://schemas.microsoft.com/office/drawing/2014/main" id="{69F1744A-CA11-44DA-AE09-C24B436C1B4F}"/>
              </a:ext>
            </a:extLst>
          </p:cNvPr>
          <p:cNvSpPr>
            <a:spLocks noGrp="1"/>
          </p:cNvSpPr>
          <p:nvPr>
            <p:ph type="title" idx="4294967295"/>
          </p:nvPr>
        </p:nvSpPr>
        <p:spPr>
          <a:xfrm>
            <a:off x="1060175" y="884238"/>
            <a:ext cx="5245100" cy="4221162"/>
          </a:xfrm>
        </p:spPr>
        <p:txBody>
          <a:bodyPr vert="horz" lIns="91440" tIns="45720" rIns="91440" bIns="45720" numCol="1" rtlCol="0" anchor="t">
            <a:normAutofit/>
          </a:bodyPr>
          <a:lstStyle/>
          <a:p>
            <a:r>
              <a:rPr lang="it-IT" sz="1800" i="1" cap="none" dirty="0" smtClean="0"/>
              <a:t/>
            </a:r>
            <a:br>
              <a:rPr lang="it-IT" sz="1800" i="1" cap="none" dirty="0" smtClean="0"/>
            </a:br>
            <a:r>
              <a:rPr lang="it-IT" sz="1800" i="1" cap="none" dirty="0"/>
              <a:t/>
            </a:r>
            <a:br>
              <a:rPr lang="it-IT" sz="1800" i="1" cap="none" dirty="0"/>
            </a:br>
            <a:r>
              <a:rPr lang="it-IT" sz="1800" i="1" cap="none" dirty="0" smtClean="0"/>
              <a:t/>
            </a:r>
            <a:br>
              <a:rPr lang="it-IT" sz="1800" i="1" cap="none" dirty="0" smtClean="0"/>
            </a:br>
            <a:r>
              <a:rPr lang="it-IT" sz="1800" i="1" cap="none" dirty="0" smtClean="0"/>
              <a:t>Dicevano</a:t>
            </a:r>
            <a:r>
              <a:rPr lang="it-IT" sz="1800" i="1" cap="none" dirty="0"/>
              <a:t>: tranquilla, qui non può venire!…</a:t>
            </a:r>
            <a:br>
              <a:rPr lang="it-IT" sz="1800" i="1" cap="none" dirty="0"/>
            </a:br>
            <a:r>
              <a:rPr lang="it-IT" sz="1800" i="1" cap="none" dirty="0"/>
              <a:t>Dicevano: tranquilla, tutto passerà in venti giorni!…</a:t>
            </a:r>
            <a:br>
              <a:rPr lang="it-IT" sz="1800" i="1" cap="none" dirty="0"/>
            </a:br>
            <a:r>
              <a:rPr lang="it-IT" sz="1800" i="1" cap="none" dirty="0"/>
              <a:t>Dicevano: tranquilla, andrà tutto bene!…</a:t>
            </a:r>
            <a:br>
              <a:rPr lang="it-IT" sz="1800" i="1" cap="none" dirty="0"/>
            </a:br>
            <a:r>
              <a:rPr lang="it-IT" sz="1800" i="1" cap="none" dirty="0"/>
              <a:t>Dicevano: tranquilla, ritorneremo tra i banchi di scuola!…</a:t>
            </a:r>
            <a:br>
              <a:rPr lang="it-IT" sz="1800" i="1" cap="none" dirty="0"/>
            </a:br>
            <a:r>
              <a:rPr lang="it-IT" sz="1800" i="1" cap="none" dirty="0"/>
              <a:t>Sono passati due mesi e io aspetto ancora che qualcuno mi dica: “Dai amico, scendi giù per strada perché il virus è stato finalmente SCONFITTO!”</a:t>
            </a:r>
            <a:br>
              <a:rPr lang="it-IT" sz="1800" i="1" cap="none" dirty="0"/>
            </a:br>
            <a:r>
              <a:rPr lang="it-IT" sz="1800" i="1" cap="none" dirty="0"/>
              <a:t/>
            </a:r>
            <a:br>
              <a:rPr lang="it-IT" sz="1800" i="1" cap="none" dirty="0"/>
            </a:br>
            <a:r>
              <a:rPr lang="it-IT" sz="1800" i="1" cap="none" dirty="0"/>
              <a:t>Giorgia</a:t>
            </a:r>
          </a:p>
        </p:txBody>
      </p:sp>
      <p:pic>
        <p:nvPicPr>
          <p:cNvPr id="2" name="Immagin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37612">
            <a:off x="6434348" y="750812"/>
            <a:ext cx="5152761" cy="36671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1452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ppt_x"/>
                                          </p:val>
                                        </p:tav>
                                        <p:tav tm="100000">
                                          <p:val>
                                            <p:strVal val="#ppt_x"/>
                                          </p:val>
                                        </p:tav>
                                      </p:tavLst>
                                    </p:anim>
                                    <p:anim calcmode="lin" valueType="num">
                                      <p:cBhvr additive="base">
                                        <p:cTn id="8"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5125" y="507704"/>
            <a:ext cx="7701516" cy="5776137"/>
          </a:xfrm>
          <a:prstGeom prst="rect">
            <a:avLst/>
          </a:prstGeom>
          <a:ln>
            <a:noFill/>
          </a:ln>
          <a:effectLst>
            <a:outerShdw blurRad="292100" dist="139700" dir="2700000" algn="tl" rotWithShape="0">
              <a:srgbClr val="333333">
                <a:alpha val="65000"/>
              </a:srgbClr>
            </a:outerShdw>
          </a:effectLst>
        </p:spPr>
      </p:pic>
      <p:sp>
        <p:nvSpPr>
          <p:cNvPr id="3" name="Titolo 4"/>
          <p:cNvSpPr txBox="1">
            <a:spLocks/>
          </p:cNvSpPr>
          <p:nvPr/>
        </p:nvSpPr>
        <p:spPr>
          <a:xfrm>
            <a:off x="6662008" y="6283841"/>
            <a:ext cx="3060274" cy="729585"/>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r">
              <a:lnSpc>
                <a:spcPct val="120000"/>
              </a:lnSpc>
              <a:spcBef>
                <a:spcPts val="0"/>
              </a:spcBef>
            </a:pPr>
            <a:r>
              <a:rPr lang="it-IT" sz="1200" i="1" cap="none" dirty="0" smtClean="0">
                <a:cs typeface="Arial" panose="020B0604020202020204" pitchFamily="34" charset="0"/>
              </a:rPr>
              <a:t>Giovanni</a:t>
            </a:r>
            <a:endParaRPr lang="it-IT" sz="1200" dirty="0"/>
          </a:p>
        </p:txBody>
      </p:sp>
    </p:spTree>
    <p:extLst>
      <p:ext uri="{BB962C8B-B14F-4D97-AF65-F5344CB8AC3E}">
        <p14:creationId xmlns:p14="http://schemas.microsoft.com/office/powerpoint/2010/main" val="3175050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olo 4"/>
          <p:cNvSpPr>
            <a:spLocks noGrp="1"/>
          </p:cNvSpPr>
          <p:nvPr>
            <p:ph type="title" idx="4294967295"/>
          </p:nvPr>
        </p:nvSpPr>
        <p:spPr>
          <a:xfrm>
            <a:off x="967409" y="792163"/>
            <a:ext cx="6892925" cy="4443412"/>
          </a:xfrm>
        </p:spPr>
        <p:txBody>
          <a:bodyPr>
            <a:normAutofit fontScale="90000"/>
          </a:bodyPr>
          <a:lstStyle/>
          <a:p>
            <a:pPr>
              <a:lnSpc>
                <a:spcPct val="120000"/>
              </a:lnSpc>
              <a:spcBef>
                <a:spcPts val="0"/>
              </a:spcBef>
            </a:pPr>
            <a:r>
              <a:rPr lang="it-IT" sz="1400" b="1" cap="none" dirty="0">
                <a:cs typeface="Arial" panose="020B0604020202020204" pitchFamily="34" charset="0"/>
              </a:rPr>
              <a:t>Il coronavirus e le sue </a:t>
            </a:r>
            <a:r>
              <a:rPr lang="it-IT" sz="1400" b="1" cap="none" dirty="0" smtClean="0">
                <a:cs typeface="Arial" panose="020B0604020202020204" pitchFamily="34" charset="0"/>
              </a:rPr>
              <a:t>conseguenze</a:t>
            </a:r>
            <a:r>
              <a:rPr lang="it-IT" sz="1300" cap="none" dirty="0">
                <a:cs typeface="Arial" panose="020B0604020202020204" pitchFamily="34" charset="0"/>
              </a:rPr>
              <a:t/>
            </a:r>
            <a:br>
              <a:rPr lang="it-IT" sz="1300" cap="none" dirty="0">
                <a:cs typeface="Arial" panose="020B0604020202020204" pitchFamily="34" charset="0"/>
              </a:rPr>
            </a:br>
            <a:r>
              <a:rPr lang="it-IT" sz="1300" i="1" cap="none" dirty="0">
                <a:cs typeface="Arial" panose="020B0604020202020204" pitchFamily="34" charset="0"/>
              </a:rPr>
              <a:t>Da </a:t>
            </a:r>
            <a:r>
              <a:rPr lang="it-IT" sz="1300" i="1" cap="none" dirty="0" smtClean="0">
                <a:cs typeface="Arial" panose="020B0604020202020204" pitchFamily="34" charset="0"/>
              </a:rPr>
              <a:t>più di un mese ormai siamo tutti chiusi in casa per limitare il contagio del pericoloso virus, il covid-19, che ci ha costretto </a:t>
            </a:r>
            <a:r>
              <a:rPr lang="it-IT" sz="1300" i="1" cap="none" dirty="0" smtClean="0">
                <a:cs typeface="Arial" panose="020B0604020202020204" pitchFamily="34" charset="0"/>
              </a:rPr>
              <a:t>a </a:t>
            </a:r>
            <a:r>
              <a:rPr lang="it-IT" sz="1300" i="1" cap="none" dirty="0" smtClean="0">
                <a:cs typeface="Arial" panose="020B0604020202020204" pitchFamily="34" charset="0"/>
              </a:rPr>
              <a:t>cambiare drasticamente ed improvvisamente le nostre abitudini. In televisione, sui giornali </a:t>
            </a:r>
            <a:r>
              <a:rPr lang="it-IT" sz="1300" i="1" cap="none" dirty="0" smtClean="0">
                <a:cs typeface="Arial" panose="020B0604020202020204" pitchFamily="34" charset="0"/>
              </a:rPr>
              <a:t>e </a:t>
            </a:r>
            <a:r>
              <a:rPr lang="it-IT" sz="1300" i="1" cap="none" dirty="0" smtClean="0">
                <a:cs typeface="Arial" panose="020B0604020202020204" pitchFamily="34" charset="0"/>
              </a:rPr>
              <a:t>sui social ormai non si parla d’altro. Ho sempre saputo dell’esistenza della peste nera, dell’influenza spagnola </a:t>
            </a:r>
            <a:r>
              <a:rPr lang="it-IT" sz="1300" i="1" cap="none" dirty="0" smtClean="0">
                <a:cs typeface="Arial" panose="020B0604020202020204" pitchFamily="34" charset="0"/>
              </a:rPr>
              <a:t>e </a:t>
            </a:r>
            <a:r>
              <a:rPr lang="it-IT" sz="1300" i="1" cap="none" dirty="0" smtClean="0">
                <a:cs typeface="Arial" panose="020B0604020202020204" pitchFamily="34" charset="0"/>
              </a:rPr>
              <a:t>di molte altre pandemie, ma quando ci sei dentro </a:t>
            </a:r>
            <a:r>
              <a:rPr lang="it-IT" sz="1300" i="1" cap="none" dirty="0" smtClean="0">
                <a:cs typeface="Arial" panose="020B0604020202020204" pitchFamily="34" charset="0"/>
              </a:rPr>
              <a:t>e </a:t>
            </a:r>
            <a:r>
              <a:rPr lang="it-IT" sz="1300" i="1" cap="none" dirty="0" smtClean="0">
                <a:cs typeface="Arial" panose="020B0604020202020204" pitchFamily="34" charset="0"/>
              </a:rPr>
              <a:t>vivi il momento tutte le idee che ti sei fatto scompaiono. </a:t>
            </a:r>
            <a:br>
              <a:rPr lang="it-IT" sz="1300" i="1" cap="none" dirty="0" smtClean="0">
                <a:cs typeface="Arial" panose="020B0604020202020204" pitchFamily="34" charset="0"/>
              </a:rPr>
            </a:br>
            <a:r>
              <a:rPr lang="it-IT" sz="1300" i="1" cap="none" dirty="0" smtClean="0">
                <a:cs typeface="Arial" panose="020B0604020202020204" pitchFamily="34" charset="0"/>
              </a:rPr>
              <a:t>Prima di comprendere la gravità di questa pandemia, le imposizioni del capo del governo relative al divieto di uscire di casa, di andare </a:t>
            </a:r>
            <a:r>
              <a:rPr lang="it-IT" sz="1300" i="1" cap="none" dirty="0" smtClean="0">
                <a:cs typeface="Arial" panose="020B0604020202020204" pitchFamily="34" charset="0"/>
              </a:rPr>
              <a:t>a </a:t>
            </a:r>
            <a:r>
              <a:rPr lang="it-IT" sz="1300" i="1" cap="none" dirty="0" smtClean="0">
                <a:cs typeface="Arial" panose="020B0604020202020204" pitchFamily="34" charset="0"/>
              </a:rPr>
              <a:t>scuola, di svolgere le varie attività fisiche ecc. Avevano creato una situazione che non mi dispiaceva più di tanto. Non mi rendevo ancora conto di tutto ciò che stava accadendo, non avevo ansia </a:t>
            </a:r>
            <a:r>
              <a:rPr lang="it-IT" sz="1300" i="1" cap="none" dirty="0" smtClean="0">
                <a:cs typeface="Arial" panose="020B0604020202020204" pitchFamily="34" charset="0"/>
              </a:rPr>
              <a:t>o </a:t>
            </a:r>
            <a:r>
              <a:rPr lang="it-IT" sz="1300" i="1" cap="none" dirty="0" smtClean="0">
                <a:cs typeface="Arial" panose="020B0604020202020204" pitchFamily="34" charset="0"/>
              </a:rPr>
              <a:t>paura, pensavo che tutto si sarebbe risolto nel giro di un mese E che, intanto, avrei potuto continuare </a:t>
            </a:r>
            <a:r>
              <a:rPr lang="it-IT" sz="1300" i="1" cap="none" dirty="0" smtClean="0">
                <a:cs typeface="Arial" panose="020B0604020202020204" pitchFamily="34" charset="0"/>
              </a:rPr>
              <a:t>a </a:t>
            </a:r>
            <a:r>
              <a:rPr lang="it-IT" sz="1300" i="1" cap="none" dirty="0" smtClean="0">
                <a:cs typeface="Arial" panose="020B0604020202020204" pitchFamily="34" charset="0"/>
              </a:rPr>
              <a:t>frequentare la palestra dove pratico con grande passione la danza, ad incontrare </a:t>
            </a:r>
            <a:r>
              <a:rPr lang="it-IT" sz="1300" i="1" cap="none" dirty="0" smtClean="0">
                <a:cs typeface="Arial" panose="020B0604020202020204" pitchFamily="34" charset="0"/>
              </a:rPr>
              <a:t>i miei </a:t>
            </a:r>
            <a:r>
              <a:rPr lang="it-IT" sz="1300" i="1" cap="none" dirty="0" smtClean="0">
                <a:cs typeface="Arial" panose="020B0604020202020204" pitchFamily="34" charset="0"/>
              </a:rPr>
              <a:t>amici, ad andare dal parrucchiere </a:t>
            </a:r>
            <a:r>
              <a:rPr lang="it-IT" sz="1300" i="1" cap="none" dirty="0" smtClean="0">
                <a:cs typeface="Arial" panose="020B0604020202020204" pitchFamily="34" charset="0"/>
              </a:rPr>
              <a:t>e </a:t>
            </a:r>
            <a:r>
              <a:rPr lang="it-IT" sz="1300" i="1" cap="none" dirty="0" smtClean="0">
                <a:cs typeface="Arial" panose="020B0604020202020204" pitchFamily="34" charset="0"/>
              </a:rPr>
              <a:t>dall’estetista. </a:t>
            </a:r>
            <a:br>
              <a:rPr lang="it-IT" sz="1300" i="1" cap="none" dirty="0" smtClean="0">
                <a:cs typeface="Arial" panose="020B0604020202020204" pitchFamily="34" charset="0"/>
              </a:rPr>
            </a:br>
            <a:r>
              <a:rPr lang="it-IT" sz="1300" i="1" cap="none" dirty="0" smtClean="0">
                <a:cs typeface="Arial" panose="020B0604020202020204" pitchFamily="34" charset="0"/>
              </a:rPr>
              <a:t>Guardando alla situazione odierna, mi rendo conto di aver sottovalutato la situazione </a:t>
            </a:r>
            <a:r>
              <a:rPr lang="it-IT" sz="1300" i="1" cap="none" dirty="0" smtClean="0">
                <a:cs typeface="Arial" panose="020B0604020202020204" pitchFamily="34" charset="0"/>
              </a:rPr>
              <a:t>e, </a:t>
            </a:r>
            <a:r>
              <a:rPr lang="it-IT" sz="1300" i="1" cap="none" dirty="0" smtClean="0">
                <a:cs typeface="Arial" panose="020B0604020202020204" pitchFamily="34" charset="0"/>
              </a:rPr>
              <a:t>soprattutto, mi accorgo che essa ha suscitato in me un grande senso di paura, di vuoto </a:t>
            </a:r>
            <a:r>
              <a:rPr lang="it-IT" sz="1300" i="1" cap="none" dirty="0" smtClean="0">
                <a:cs typeface="Arial" panose="020B0604020202020204" pitchFamily="34" charset="0"/>
              </a:rPr>
              <a:t>e </a:t>
            </a:r>
            <a:r>
              <a:rPr lang="it-IT" sz="1300" i="1" cap="none" dirty="0" smtClean="0">
                <a:cs typeface="Arial" panose="020B0604020202020204" pitchFamily="34" charset="0"/>
              </a:rPr>
              <a:t>di impotenza. Ho avuto paura perché mi sono sentita minacciata da un nemico invisibile, pericoloso </a:t>
            </a:r>
            <a:r>
              <a:rPr lang="it-IT" sz="1300" i="1" cap="none" dirty="0" smtClean="0">
                <a:cs typeface="Arial" panose="020B0604020202020204" pitchFamily="34" charset="0"/>
              </a:rPr>
              <a:t>e </a:t>
            </a:r>
            <a:r>
              <a:rPr lang="it-IT" sz="1300" i="1" cap="none" dirty="0" smtClean="0">
                <a:cs typeface="Arial" panose="020B0604020202020204" pitchFamily="34" charset="0"/>
              </a:rPr>
              <a:t>contagiosissimo che mi ha fatto temere per la mia salute </a:t>
            </a:r>
            <a:r>
              <a:rPr lang="it-IT" sz="1300" i="1" cap="none" dirty="0" smtClean="0">
                <a:cs typeface="Arial" panose="020B0604020202020204" pitchFamily="34" charset="0"/>
              </a:rPr>
              <a:t>e </a:t>
            </a:r>
            <a:r>
              <a:rPr lang="it-IT" sz="1300" i="1" cap="none" dirty="0" smtClean="0">
                <a:cs typeface="Arial" panose="020B0604020202020204" pitchFamily="34" charset="0"/>
              </a:rPr>
              <a:t>per quella dei miei parenti.  Ho avvertito un senso di vuoto perché ora che non posso più studiare tra </a:t>
            </a:r>
            <a:r>
              <a:rPr lang="it-IT" sz="1300" i="1" cap="none" dirty="0" smtClean="0">
                <a:cs typeface="Arial" panose="020B0604020202020204" pitchFamily="34" charset="0"/>
              </a:rPr>
              <a:t>i </a:t>
            </a:r>
            <a:r>
              <a:rPr lang="it-IT" sz="1300" i="1" cap="none" dirty="0" smtClean="0">
                <a:cs typeface="Arial" panose="020B0604020202020204" pitchFamily="34" charset="0"/>
              </a:rPr>
              <a:t>banchi, che non sono più costretta ad alzarmi la mattina presto, che non devo più preparami lo zaino, mi rendo conto di quanto mi manchi la scuola</a:t>
            </a:r>
            <a:r>
              <a:rPr lang="it-IT" sz="1300" i="1" cap="none" dirty="0">
                <a:cs typeface="Arial" panose="020B0604020202020204" pitchFamily="34" charset="0"/>
              </a:rPr>
              <a:t>. </a:t>
            </a:r>
            <a:br>
              <a:rPr lang="it-IT" sz="1300" i="1" cap="none" dirty="0">
                <a:cs typeface="Arial" panose="020B0604020202020204" pitchFamily="34" charset="0"/>
              </a:rPr>
            </a:br>
            <a:r>
              <a:rPr lang="it-IT" sz="1300" i="1" cap="none" dirty="0">
                <a:cs typeface="Arial" panose="020B0604020202020204" pitchFamily="34" charset="0"/>
              </a:rPr>
              <a:t>Mi manca scherzare con gli amici di classe, aspettare il suono della campanella per abbracciare i miei compagni all’uscita della scuola, controllare l’orologio ogni minuto per paura dell’interrogazione e mi manca parlare con i professori, soprattutto quest’anno che devo sostenere gli esami conclusivi del primo ciclo di istruzione. </a:t>
            </a:r>
            <a:endParaRPr lang="it-IT" sz="1300" i="1" dirty="0"/>
          </a:p>
        </p:txBody>
      </p:sp>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9749" y="482171"/>
            <a:ext cx="3929568" cy="5632879"/>
          </a:xfrm>
          <a:prstGeom prst="rect">
            <a:avLst/>
          </a:prstGeom>
          <a:ln>
            <a:noFill/>
          </a:ln>
          <a:effectLst>
            <a:outerShdw blurRad="292100" dist="139700" dir="2700000" algn="tl" rotWithShape="0">
              <a:srgbClr val="333333">
                <a:alpha val="65000"/>
              </a:srgbClr>
            </a:outerShdw>
          </a:effectLst>
        </p:spPr>
      </p:pic>
      <p:sp>
        <p:nvSpPr>
          <p:cNvPr id="7" name="Freccia a destra 6"/>
          <p:cNvSpPr/>
          <p:nvPr/>
        </p:nvSpPr>
        <p:spPr>
          <a:xfrm flipV="1">
            <a:off x="7379530" y="5015684"/>
            <a:ext cx="323387" cy="1963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019627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olo 4"/>
          <p:cNvSpPr>
            <a:spLocks noGrp="1"/>
          </p:cNvSpPr>
          <p:nvPr>
            <p:ph type="title" idx="4294967295"/>
          </p:nvPr>
        </p:nvSpPr>
        <p:spPr>
          <a:xfrm>
            <a:off x="967405" y="836613"/>
            <a:ext cx="6892925" cy="4124325"/>
          </a:xfrm>
        </p:spPr>
        <p:txBody>
          <a:bodyPr>
            <a:normAutofit fontScale="90000"/>
          </a:bodyPr>
          <a:lstStyle/>
          <a:p>
            <a:pPr>
              <a:lnSpc>
                <a:spcPct val="120000"/>
              </a:lnSpc>
              <a:spcBef>
                <a:spcPts val="0"/>
              </a:spcBef>
            </a:pPr>
            <a:r>
              <a:rPr lang="it-IT" sz="1300" i="1" cap="none" dirty="0">
                <a:cs typeface="Arial" panose="020B0604020202020204" pitchFamily="34" charset="0"/>
              </a:rPr>
              <a:t/>
            </a:r>
            <a:br>
              <a:rPr lang="it-IT" sz="1300" i="1" cap="none" dirty="0">
                <a:cs typeface="Arial" panose="020B0604020202020204" pitchFamily="34" charset="0"/>
              </a:rPr>
            </a:br>
            <a:r>
              <a:rPr lang="it-IT" sz="1300" i="1" cap="none" dirty="0" smtClean="0">
                <a:cs typeface="Arial" panose="020B0604020202020204" pitchFamily="34" charset="0"/>
              </a:rPr>
              <a:t>Mi </a:t>
            </a:r>
            <a:r>
              <a:rPr lang="it-IT" sz="1300" i="1" cap="none" dirty="0">
                <a:cs typeface="Arial" panose="020B0604020202020204" pitchFamily="34" charset="0"/>
              </a:rPr>
              <a:t>sono sentita impotente perché mi sono resa conto, attraverso le notizie diffuse dalla televisione, delle conseguenze a livello mondiale della pandemia che ha coinvolto tutti gli aspetti della vita: da quelli sanitari a quelli sociali, da quelli economici a quelli politici. </a:t>
            </a:r>
            <a:br>
              <a:rPr lang="it-IT" sz="1300" i="1" cap="none" dirty="0">
                <a:cs typeface="Arial" panose="020B0604020202020204" pitchFamily="34" charset="0"/>
              </a:rPr>
            </a:br>
            <a:r>
              <a:rPr lang="it-IT" sz="1300" i="1" cap="none" dirty="0">
                <a:cs typeface="Arial" panose="020B0604020202020204" pitchFamily="34" charset="0"/>
              </a:rPr>
              <a:t>La situazione che ha dovuto affrontare l’Italia non è stata facile: ad esempio dal punto di vista sanitario, a causa dell’elevato numero di contagi tutti gli ospedali si sono trovati a combattere un’emergenza sanitaria che nessuna comunità scientifica, operatore sanitario, medico o infermiere aveva mai pensato di affrontare. In Italia, specialmente nelle regioni del nord dove il virus si è diffuso largamente, c’è stata un’inadeguatezza sia sanitaria che politica. A causa della mancanza di posti letto e di apparecchiature sanitarie adeguate, ci sono stati ritardi nel soccorrere e ricoverare gli ammalati con il conseguente aumento del numero dei decessi. Inoltre molti operatori sanitari si sono trovati ad operare sprovvisti dei dispositivi di protezione idonei, e ciò ha contribuito ad aumentare la diffusione del contagio, e a svolgere turni di lavoro davvero massacranti.</a:t>
            </a:r>
            <a:br>
              <a:rPr lang="it-IT" sz="1300" i="1" cap="none" dirty="0">
                <a:cs typeface="Arial" panose="020B0604020202020204" pitchFamily="34" charset="0"/>
              </a:rPr>
            </a:br>
            <a:r>
              <a:rPr lang="it-IT" sz="1300" i="1" cap="none" dirty="0">
                <a:cs typeface="Arial" panose="020B0604020202020204" pitchFamily="34" charset="0"/>
              </a:rPr>
              <a:t>Dal punto di vista sociale si è avuta un’acutizzazione della povertà, ci sono stati sostanziali cambiamenti delle nostre abitudini e si sono ampliate le diseguaglianze sociali. C’è stato un dibattito tra chi afferma che “di fronte al virus siamo tutti uguali” e chi contraddice questa affermazione. C’è chi sostiene la superiorità dei cittadini del nord rispetto a quelli del sud utilizzando come criterio di paragone le modalità con le quali le singole regioni stanno affrontando la situazione. Differenze sociali ci sono state anche tra noi studenti ai quali è stato chiesto di proseguire gli studi mediante la didattica a distanza</a:t>
            </a:r>
            <a:r>
              <a:rPr lang="it-IT" sz="1300" i="1" cap="none" dirty="0" smtClean="0">
                <a:cs typeface="Arial" panose="020B0604020202020204" pitchFamily="34" charset="0"/>
              </a:rPr>
              <a:t>.</a:t>
            </a:r>
            <a:r>
              <a:rPr lang="it-IT" sz="1300" i="1" cap="none" dirty="0">
                <a:cs typeface="Arial" panose="020B0604020202020204" pitchFamily="34" charset="0"/>
              </a:rPr>
              <a:t/>
            </a:r>
            <a:br>
              <a:rPr lang="it-IT" sz="1300" i="1" cap="none" dirty="0">
                <a:cs typeface="Arial" panose="020B0604020202020204" pitchFamily="34" charset="0"/>
              </a:rPr>
            </a:br>
            <a:r>
              <a:rPr lang="it-IT" dirty="0"/>
              <a:t/>
            </a:r>
            <a:br>
              <a:rPr lang="it-IT" dirty="0"/>
            </a:br>
            <a:endParaRPr lang="it-IT" dirty="0"/>
          </a:p>
        </p:txBody>
      </p:sp>
      <p:pic>
        <p:nvPicPr>
          <p:cNvPr id="2" name="Immagin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4712" y="482171"/>
            <a:ext cx="3174624" cy="5643777"/>
          </a:xfrm>
          <a:prstGeom prst="rect">
            <a:avLst/>
          </a:prstGeom>
          <a:ln>
            <a:noFill/>
          </a:ln>
          <a:effectLst>
            <a:outerShdw blurRad="292100" dist="139700" dir="2700000" algn="tl" rotWithShape="0">
              <a:srgbClr val="333333">
                <a:alpha val="65000"/>
              </a:srgbClr>
            </a:outerShdw>
          </a:effectLst>
        </p:spPr>
      </p:pic>
      <p:sp>
        <p:nvSpPr>
          <p:cNvPr id="17" name="Titolo 4"/>
          <p:cNvSpPr txBox="1">
            <a:spLocks/>
          </p:cNvSpPr>
          <p:nvPr/>
        </p:nvSpPr>
        <p:spPr>
          <a:xfrm>
            <a:off x="8505411" y="4960904"/>
            <a:ext cx="3060274" cy="729585"/>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r">
              <a:lnSpc>
                <a:spcPct val="120000"/>
              </a:lnSpc>
              <a:spcBef>
                <a:spcPts val="0"/>
              </a:spcBef>
            </a:pPr>
            <a:r>
              <a:rPr lang="it-IT" sz="1200" i="1" cap="none" dirty="0" smtClean="0">
                <a:solidFill>
                  <a:srgbClr val="0033CC"/>
                </a:solidFill>
                <a:cs typeface="Arial" panose="020B0604020202020204" pitchFamily="34" charset="0"/>
              </a:rPr>
              <a:t>Francesco</a:t>
            </a:r>
            <a:endParaRPr lang="it-IT" sz="1200" dirty="0">
              <a:solidFill>
                <a:srgbClr val="0033CC"/>
              </a:solidFill>
            </a:endParaRPr>
          </a:p>
        </p:txBody>
      </p:sp>
      <p:sp>
        <p:nvSpPr>
          <p:cNvPr id="18" name="Freccia a destra 17"/>
          <p:cNvSpPr/>
          <p:nvPr/>
        </p:nvSpPr>
        <p:spPr>
          <a:xfrm flipV="1">
            <a:off x="3257906" y="4655816"/>
            <a:ext cx="323387" cy="1963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141636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olo 4"/>
          <p:cNvSpPr>
            <a:spLocks noGrp="1"/>
          </p:cNvSpPr>
          <p:nvPr>
            <p:ph type="title" idx="4294967295"/>
          </p:nvPr>
        </p:nvSpPr>
        <p:spPr>
          <a:xfrm>
            <a:off x="954157" y="836613"/>
            <a:ext cx="6892925" cy="4124325"/>
          </a:xfrm>
        </p:spPr>
        <p:txBody>
          <a:bodyPr>
            <a:normAutofit fontScale="90000"/>
          </a:bodyPr>
          <a:lstStyle/>
          <a:p>
            <a:pPr>
              <a:lnSpc>
                <a:spcPct val="120000"/>
              </a:lnSpc>
              <a:spcBef>
                <a:spcPts val="0"/>
              </a:spcBef>
            </a:pPr>
            <a:r>
              <a:rPr lang="it-IT" sz="1300" i="1" cap="none" dirty="0">
                <a:cs typeface="Arial" panose="020B0604020202020204" pitchFamily="34" charset="0"/>
              </a:rPr>
              <a:t>Molti ragazzi non possiedono una connessione internet né tantomeno dispositivi elettronici e questo rende difficile seguire le lezioni. Ma per fortuna molte scuole italiane, come il nostro istituto, hanno messo a disposizione computer e </a:t>
            </a:r>
            <a:r>
              <a:rPr lang="it-IT" sz="1300" i="1" cap="none" dirty="0" err="1">
                <a:cs typeface="Arial" panose="020B0604020202020204" pitchFamily="34" charset="0"/>
              </a:rPr>
              <a:t>tablet</a:t>
            </a:r>
            <a:r>
              <a:rPr lang="it-IT" sz="1300" i="1" cap="none" dirty="0">
                <a:cs typeface="Arial" panose="020B0604020202020204" pitchFamily="34" charset="0"/>
              </a:rPr>
              <a:t> in modo da rendere possibile la partecipazione di tutti alle lezioni live. Considerando l’aspetto economico non si può non rilevare come la chiusura di tutte le attività, escluse quelle di prima necessità, stia portando alla rovina i cittadini di tutto il mondo ed al crollo degli indici delle maggiori borse mondiali con la conseguente flessione dell’economia globale.</a:t>
            </a:r>
            <a:br>
              <a:rPr lang="it-IT" sz="1300" i="1" cap="none" dirty="0">
                <a:cs typeface="Arial" panose="020B0604020202020204" pitchFamily="34" charset="0"/>
              </a:rPr>
            </a:br>
            <a:r>
              <a:rPr lang="it-IT" sz="1300" i="1" cap="none" dirty="0">
                <a:cs typeface="Arial" panose="020B0604020202020204" pitchFamily="34" charset="0"/>
              </a:rPr>
              <a:t>Infine, in campo politico, il Governo ha redatto un piano di emergenza per questo periodo che include molte restrizioni ed ha imposto sanzioni per chi non rispetta le regole in esso contenute. Su questo ci sono state divergenze con i partiti di opposizione, perché qualcuno pensa che la situazione sia stata ingigantita più del dovuto cercando di andare contro i decreti emanati dal Governo. </a:t>
            </a:r>
            <a:br>
              <a:rPr lang="it-IT" sz="1300" i="1" cap="none" dirty="0">
                <a:cs typeface="Arial" panose="020B0604020202020204" pitchFamily="34" charset="0"/>
              </a:rPr>
            </a:br>
            <a:r>
              <a:rPr lang="it-IT" sz="1300" i="1" cap="none" dirty="0">
                <a:cs typeface="Arial" panose="020B0604020202020204" pitchFamily="34" charset="0"/>
              </a:rPr>
              <a:t>Nonostante tutto l’imposizione della quarantena ha avuto anche degli aspetti positivi. In questo periodo di isolamento ho capito quanto sia importante un abbraccio, un saluto o una semplice carezza. Ho capito a chi manco per davvero e chi si preoccupa di me scrivendomi un messaggio ogni giorno. Sono riuscita a rafforzare i legami familiari, a trascorrere più tempo con la mia famiglia aiutando mamma a cucinare o guardando un film. Ho avuto più tempo per me stessa, più tempo per vedere la serie televisiva che non avevo finito di vedere, ho dedicato più tempo alla lettura e alle mie passioni, e ho avuto più tempo per curare la mia forma fisica. In conclusione posso dire che questo periodo per me è stato anche un’opportunità e che alla fine, non tutto il male viene per nuocere</a:t>
            </a:r>
            <a:r>
              <a:rPr lang="it-IT" sz="1300" i="1" cap="none" dirty="0" smtClean="0">
                <a:cs typeface="Arial" panose="020B0604020202020204" pitchFamily="34" charset="0"/>
              </a:rPr>
              <a:t>.</a:t>
            </a:r>
            <a:br>
              <a:rPr lang="it-IT" sz="1300" i="1" cap="none" dirty="0" smtClean="0">
                <a:cs typeface="Arial" panose="020B0604020202020204" pitchFamily="34" charset="0"/>
              </a:rPr>
            </a:br>
            <a:r>
              <a:rPr lang="it-IT" sz="1300" i="1" cap="none" dirty="0" smtClean="0">
                <a:cs typeface="Arial" panose="020B0604020202020204" pitchFamily="34" charset="0"/>
              </a:rPr>
              <a:t/>
            </a:r>
            <a:br>
              <a:rPr lang="it-IT" sz="1300" i="1" cap="none" dirty="0" smtClean="0">
                <a:cs typeface="Arial" panose="020B0604020202020204" pitchFamily="34" charset="0"/>
              </a:rPr>
            </a:br>
            <a:r>
              <a:rPr lang="it-IT" sz="1300" i="1" cap="none" dirty="0" smtClean="0">
                <a:cs typeface="Arial" panose="020B0604020202020204" pitchFamily="34" charset="0"/>
              </a:rPr>
              <a:t>Arianna</a:t>
            </a:r>
            <a:r>
              <a:rPr lang="it-IT" sz="1300" i="1" cap="none" dirty="0">
                <a:cs typeface="Arial" panose="020B0604020202020204" pitchFamily="34" charset="0"/>
              </a:rPr>
              <a:t/>
            </a:r>
            <a:br>
              <a:rPr lang="it-IT" sz="1300" i="1" cap="none" dirty="0">
                <a:cs typeface="Arial" panose="020B0604020202020204" pitchFamily="34" charset="0"/>
              </a:rPr>
            </a:br>
            <a:r>
              <a:rPr lang="it-IT" dirty="0"/>
              <a:t/>
            </a:r>
            <a:br>
              <a:rPr lang="it-IT" dirty="0"/>
            </a:br>
            <a:endParaRPr lang="it-IT" dirty="0"/>
          </a:p>
        </p:txBody>
      </p:sp>
      <p:pic>
        <p:nvPicPr>
          <p:cNvPr id="2" name="Immagine 1"/>
          <p:cNvPicPr>
            <a:picLocks noChangeAspect="1"/>
          </p:cNvPicPr>
          <p:nvPr/>
        </p:nvPicPr>
        <p:blipFill rotWithShape="1">
          <a:blip r:embed="rId4">
            <a:extLst>
              <a:ext uri="{28A0092B-C50C-407E-A947-70E740481C1C}">
                <a14:useLocalDpi xmlns:a14="http://schemas.microsoft.com/office/drawing/2010/main" val="0"/>
              </a:ext>
            </a:extLst>
          </a:blip>
          <a:srcRect l="23920" t="-467" r="24954" b="467"/>
          <a:stretch/>
        </p:blipFill>
        <p:spPr>
          <a:xfrm>
            <a:off x="8462375" y="470650"/>
            <a:ext cx="3729322" cy="51491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17178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olo 4"/>
          <p:cNvSpPr>
            <a:spLocks noGrp="1"/>
          </p:cNvSpPr>
          <p:nvPr>
            <p:ph type="title" idx="4294967295"/>
          </p:nvPr>
        </p:nvSpPr>
        <p:spPr>
          <a:xfrm>
            <a:off x="1099930" y="965200"/>
            <a:ext cx="6597650" cy="4148138"/>
          </a:xfrm>
        </p:spPr>
        <p:txBody>
          <a:bodyPr>
            <a:normAutofit fontScale="90000"/>
          </a:bodyPr>
          <a:lstStyle/>
          <a:p>
            <a:pPr>
              <a:lnSpc>
                <a:spcPct val="120000"/>
              </a:lnSpc>
              <a:spcBef>
                <a:spcPts val="0"/>
              </a:spcBef>
            </a:pPr>
            <a:r>
              <a:rPr lang="it-IT" sz="1300" i="1" cap="none" dirty="0" smtClean="0">
                <a:cs typeface="Arial" panose="020B0604020202020204" pitchFamily="34" charset="0"/>
              </a:rPr>
              <a:t> Lanzara, 5  maggio 2020                                                                                                                         </a:t>
            </a:r>
            <a:br>
              <a:rPr lang="it-IT" sz="1300" i="1" cap="none" dirty="0" smtClean="0">
                <a:cs typeface="Arial" panose="020B0604020202020204" pitchFamily="34" charset="0"/>
              </a:rPr>
            </a:br>
            <a:r>
              <a:rPr lang="it-IT" sz="1300" i="1" cap="none" dirty="0" smtClean="0">
                <a:cs typeface="Arial" panose="020B0604020202020204" pitchFamily="34" charset="0"/>
              </a:rPr>
              <a:t/>
            </a:r>
            <a:br>
              <a:rPr lang="it-IT" sz="1300" i="1" cap="none" dirty="0" smtClean="0">
                <a:cs typeface="Arial" panose="020B0604020202020204" pitchFamily="34" charset="0"/>
              </a:rPr>
            </a:br>
            <a:r>
              <a:rPr lang="it-IT" sz="1300" i="1" cap="none" dirty="0" smtClean="0">
                <a:cs typeface="Arial" panose="020B0604020202020204" pitchFamily="34" charset="0"/>
              </a:rPr>
              <a:t>Caro diario, </a:t>
            </a:r>
            <a:br>
              <a:rPr lang="it-IT" sz="1300" i="1" cap="none" dirty="0" smtClean="0">
                <a:cs typeface="Arial" panose="020B0604020202020204" pitchFamily="34" charset="0"/>
              </a:rPr>
            </a:br>
            <a:r>
              <a:rPr lang="it-IT" sz="1300" i="1" cap="none" dirty="0" smtClean="0">
                <a:cs typeface="Arial" panose="020B0604020202020204" pitchFamily="34" charset="0"/>
              </a:rPr>
              <a:t>è finita la quarantena, ma non è passato il timore di poterci ammalare o perdere le persone a cui vogliamo bene. </a:t>
            </a:r>
            <a:br>
              <a:rPr lang="it-IT" sz="1300" i="1" cap="none" dirty="0" smtClean="0">
                <a:cs typeface="Arial" panose="020B0604020202020204" pitchFamily="34" charset="0"/>
              </a:rPr>
            </a:br>
            <a:r>
              <a:rPr lang="it-IT" sz="1300" i="1" cap="none" dirty="0" smtClean="0">
                <a:cs typeface="Arial" panose="020B0604020202020204" pitchFamily="34" charset="0"/>
              </a:rPr>
              <a:t>I telegiornali hanno parlato e, ancora parlano, di contagi, morti e del coraggio di medici e infermieri che </a:t>
            </a:r>
            <a:br>
              <a:rPr lang="it-IT" sz="1300" i="1" cap="none" dirty="0" smtClean="0">
                <a:cs typeface="Arial" panose="020B0604020202020204" pitchFamily="34" charset="0"/>
              </a:rPr>
            </a:br>
            <a:r>
              <a:rPr lang="it-IT" sz="1300" i="1" cap="none" dirty="0" smtClean="0">
                <a:cs typeface="Arial" panose="020B0604020202020204" pitchFamily="34" charset="0"/>
              </a:rPr>
              <a:t>lavorano notte e giorno per guarire gli ammalati.</a:t>
            </a:r>
            <a:br>
              <a:rPr lang="it-IT" sz="1300" i="1" cap="none" dirty="0" smtClean="0">
                <a:cs typeface="Arial" panose="020B0604020202020204" pitchFamily="34" charset="0"/>
              </a:rPr>
            </a:br>
            <a:r>
              <a:rPr lang="it-IT" sz="1300" i="1" cap="none" dirty="0" smtClean="0">
                <a:cs typeface="Arial" panose="020B0604020202020204" pitchFamily="34" charset="0"/>
              </a:rPr>
              <a:t>A causa della pandemia di coronavirus che ci ha tenuto in ansia nei mesi passati, i nostri comportamenti sono cambiati. Prima quando ci incontravamo per strada, ci davamo la mano, ci abbracciavamo, ora invece per istinto tutti si allontanano come se avessimo la peste, proprio come nel romanzo “I Promessi Sposi”.</a:t>
            </a:r>
            <a:br>
              <a:rPr lang="it-IT" sz="1300" i="1" cap="none" dirty="0" smtClean="0">
                <a:cs typeface="Arial" panose="020B0604020202020204" pitchFamily="34" charset="0"/>
              </a:rPr>
            </a:br>
            <a:r>
              <a:rPr lang="it-IT" sz="1300" i="1" cap="none" dirty="0" smtClean="0">
                <a:cs typeface="Arial" panose="020B0604020202020204" pitchFamily="34" charset="0"/>
              </a:rPr>
              <a:t>A volte penso che tutto ciò che è accaduto sia anche un segno di Dio, perché il coronavirus ci ha costretti a stare in casa, a fermarci, a non correre più avanti e indietro come pazzi, a riflettere sulla nostra vita e, soprattutto, su chi abbiamo vicino. Dopo questo periodo di “prigionia forzata”, penso che la mia e tutte le famiglie ne usciranno più forti e unite di prima e anche le singole persone forse ne usciranno rinnovate.</a:t>
            </a:r>
            <a:br>
              <a:rPr lang="it-IT" sz="1300" i="1" cap="none" dirty="0" smtClean="0">
                <a:cs typeface="Arial" panose="020B0604020202020204" pitchFamily="34" charset="0"/>
              </a:rPr>
            </a:br>
            <a:r>
              <a:rPr lang="it-IT" sz="1300" i="1" cap="none" dirty="0" smtClean="0">
                <a:cs typeface="Arial" panose="020B0604020202020204" pitchFamily="34" charset="0"/>
              </a:rPr>
              <a:t>Il coronavirus ha fermato tutto ma non la scuola, ancora lezioni, anche se in videochiamata, compiti, un tour de force per tutti, ma nulla può sostituire le ore trascorse in classe, i sorrisi, le battute, i litigi. Che nostalgia! </a:t>
            </a:r>
            <a:br>
              <a:rPr lang="it-IT" sz="1300" i="1" cap="none" dirty="0" smtClean="0">
                <a:cs typeface="Arial" panose="020B0604020202020204" pitchFamily="34" charset="0"/>
              </a:rPr>
            </a:br>
            <a:r>
              <a:rPr lang="it-IT" sz="1300" i="1" cap="none" dirty="0" smtClean="0">
                <a:cs typeface="Arial" panose="020B0604020202020204" pitchFamily="34" charset="0"/>
              </a:rPr>
              <a:t/>
            </a:r>
            <a:br>
              <a:rPr lang="it-IT" sz="1300" i="1" cap="none" dirty="0" smtClean="0">
                <a:cs typeface="Arial" panose="020B0604020202020204" pitchFamily="34" charset="0"/>
              </a:rPr>
            </a:br>
            <a:r>
              <a:rPr lang="it-IT" sz="1300" i="1" cap="none" dirty="0" smtClean="0">
                <a:cs typeface="Arial" panose="020B0604020202020204" pitchFamily="34" charset="0"/>
              </a:rPr>
              <a:t>Adriana </a:t>
            </a:r>
            <a:br>
              <a:rPr lang="it-IT" sz="1300" i="1" cap="none" dirty="0" smtClean="0">
                <a:cs typeface="Arial" panose="020B0604020202020204" pitchFamily="34" charset="0"/>
              </a:rPr>
            </a:br>
            <a:r>
              <a:rPr lang="it-IT" dirty="0" smtClean="0"/>
              <a:t/>
            </a:r>
            <a:br>
              <a:rPr lang="it-IT" dirty="0" smtClean="0"/>
            </a:br>
            <a:endParaRPr lang="it-IT" dirty="0"/>
          </a:p>
        </p:txBody>
      </p:sp>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5669" y="1369027"/>
            <a:ext cx="4606028" cy="3176735"/>
          </a:xfrm>
          <a:prstGeom prst="rect">
            <a:avLst/>
          </a:prstGeom>
          <a:ln>
            <a:noFill/>
          </a:ln>
          <a:effectLst>
            <a:outerShdw blurRad="292100" dist="139700" dir="2700000" algn="tl" rotWithShape="0">
              <a:srgbClr val="333333">
                <a:alpha val="65000"/>
              </a:srgbClr>
            </a:outerShdw>
          </a:effectLst>
        </p:spPr>
      </p:pic>
      <p:sp>
        <p:nvSpPr>
          <p:cNvPr id="20" name="Titolo 4"/>
          <p:cNvSpPr txBox="1">
            <a:spLocks/>
          </p:cNvSpPr>
          <p:nvPr/>
        </p:nvSpPr>
        <p:spPr>
          <a:xfrm>
            <a:off x="8237553" y="1348802"/>
            <a:ext cx="3060274" cy="729585"/>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r">
              <a:lnSpc>
                <a:spcPct val="120000"/>
              </a:lnSpc>
              <a:spcBef>
                <a:spcPts val="0"/>
              </a:spcBef>
            </a:pPr>
            <a:r>
              <a:rPr lang="it-IT" sz="1200" i="1" cap="none" dirty="0" smtClean="0">
                <a:cs typeface="Arial" panose="020B0604020202020204" pitchFamily="34" charset="0"/>
              </a:rPr>
              <a:t>Luca</a:t>
            </a:r>
            <a:endParaRPr lang="it-IT" sz="1200" dirty="0"/>
          </a:p>
        </p:txBody>
      </p:sp>
    </p:spTree>
    <p:extLst>
      <p:ext uri="{BB962C8B-B14F-4D97-AF65-F5344CB8AC3E}">
        <p14:creationId xmlns:p14="http://schemas.microsoft.com/office/powerpoint/2010/main" val="3947985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olo 4"/>
          <p:cNvSpPr>
            <a:spLocks noGrp="1"/>
          </p:cNvSpPr>
          <p:nvPr>
            <p:ph type="title" idx="4294967295"/>
          </p:nvPr>
        </p:nvSpPr>
        <p:spPr>
          <a:xfrm>
            <a:off x="967409" y="811213"/>
            <a:ext cx="6892925" cy="4302125"/>
          </a:xfrm>
        </p:spPr>
        <p:txBody>
          <a:bodyPr>
            <a:normAutofit fontScale="90000"/>
          </a:bodyPr>
          <a:lstStyle/>
          <a:p>
            <a:pPr>
              <a:lnSpc>
                <a:spcPct val="120000"/>
              </a:lnSpc>
              <a:spcBef>
                <a:spcPts val="0"/>
              </a:spcBef>
            </a:pPr>
            <a:r>
              <a:rPr lang="it-IT" sz="1100" i="1" cap="none" dirty="0" smtClean="0">
                <a:cs typeface="Arial" panose="020B0604020202020204" pitchFamily="34" charset="0"/>
              </a:rPr>
              <a:t/>
            </a:r>
            <a:br>
              <a:rPr lang="it-IT" sz="1100" i="1" cap="none" dirty="0" smtClean="0">
                <a:cs typeface="Arial" panose="020B0604020202020204" pitchFamily="34" charset="0"/>
              </a:rPr>
            </a:br>
            <a:r>
              <a:rPr lang="it-IT" sz="1100" i="1" cap="none" dirty="0" smtClean="0">
                <a:cs typeface="Arial" panose="020B0604020202020204" pitchFamily="34" charset="0"/>
              </a:rPr>
              <a:t>Caro </a:t>
            </a:r>
            <a:r>
              <a:rPr lang="it-IT" sz="1100" i="1" cap="none" dirty="0">
                <a:cs typeface="Arial" panose="020B0604020202020204" pitchFamily="34" charset="0"/>
              </a:rPr>
              <a:t>diario</a:t>
            </a:r>
            <a:r>
              <a:rPr lang="it-IT" sz="1100" i="1" cap="none" dirty="0" smtClean="0">
                <a:cs typeface="Arial" panose="020B0604020202020204" pitchFamily="34" charset="0"/>
              </a:rPr>
              <a:t>,</a:t>
            </a:r>
            <a:r>
              <a:rPr lang="it-IT" sz="1100" i="1" cap="none" dirty="0">
                <a:cs typeface="Arial" panose="020B0604020202020204" pitchFamily="34" charset="0"/>
              </a:rPr>
              <a:t/>
            </a:r>
            <a:br>
              <a:rPr lang="it-IT" sz="1100" i="1" cap="none" dirty="0">
                <a:cs typeface="Arial" panose="020B0604020202020204" pitchFamily="34" charset="0"/>
              </a:rPr>
            </a:br>
            <a:r>
              <a:rPr lang="it-IT" sz="1100" i="1" cap="none" dirty="0">
                <a:cs typeface="Arial" panose="020B0604020202020204" pitchFamily="34" charset="0"/>
              </a:rPr>
              <a:t>anche noi ragazzi stiamo vivendo l’emergenza coronavirus sulla nostra pelle e ciascuno di noi ha reagito e reagisce in modo diverso. Io personalmente, all’inizio, ero molto tranquilla e l’unica difficoltà che mi pesava era quella di non poter uscire, mentre ora che questa realtà è arrivata anche nel mio paese sono un po’ preoccupata. </a:t>
            </a:r>
            <a:br>
              <a:rPr lang="it-IT" sz="1100" i="1" cap="none" dirty="0">
                <a:cs typeface="Arial" panose="020B0604020202020204" pitchFamily="34" charset="0"/>
              </a:rPr>
            </a:br>
            <a:r>
              <a:rPr lang="it-IT" sz="1100" i="1" cap="none" dirty="0">
                <a:cs typeface="Arial" panose="020B0604020202020204" pitchFamily="34" charset="0"/>
              </a:rPr>
              <a:t>Mi mancano i miei amici, i miei compagni di classe e la scuola. Già: la scuola, chi l’avrebbe mai detto! Mi mancano le risate in classe, l’ansia per l’interrogazione e per le verifiche scritte, mi mancano le discussioni, gli sbuffi e le spiegazioni chiare dei professori. Penso a quanto sarà bello quando potremo finalmente uscire da casa, senza mascherine e guanti; quando potremo incontrare di nuovo i nostri amici e i nostri parenti, senza vederli ad un metro di distanza; penso a quando ritorneremo a scuola e finalmente tutto sarà come prima. </a:t>
            </a:r>
            <a:br>
              <a:rPr lang="it-IT" sz="1100" i="1" cap="none" dirty="0">
                <a:cs typeface="Arial" panose="020B0604020202020204" pitchFamily="34" charset="0"/>
              </a:rPr>
            </a:br>
            <a:r>
              <a:rPr lang="it-IT" sz="1100" i="1" cap="none" dirty="0">
                <a:cs typeface="Arial" panose="020B0604020202020204" pitchFamily="34" charset="0"/>
              </a:rPr>
              <a:t>Mi manca tanto l’abbraccio del mio migliore amico, ma penso, che tutti abbiano qualcuno lì fuori che vogliono rivedere. Ormai quest’estate è saltata insieme a tutti i programmi che avevo in mente: per me sarebbe stata un’estate speciale perché termino la scuola media!</a:t>
            </a:r>
            <a:br>
              <a:rPr lang="it-IT" sz="1100" i="1" cap="none" dirty="0">
                <a:cs typeface="Arial" panose="020B0604020202020204" pitchFamily="34" charset="0"/>
              </a:rPr>
            </a:br>
            <a:r>
              <a:rPr lang="it-IT" sz="1100" i="1" cap="none" dirty="0">
                <a:cs typeface="Arial" panose="020B0604020202020204" pitchFamily="34" charset="0"/>
              </a:rPr>
              <a:t>Ti ricordi quando mi lamentavo sempre con te di ciò che accadeva? Beh, ora tutte le giornate sono uguali: mi sveglio, faccio lezione, pranzo, studio, ceno e vado a dormire, insomma sto perdendo la cognizione del tempo! </a:t>
            </a:r>
            <a:br>
              <a:rPr lang="it-IT" sz="1100" i="1" cap="none" dirty="0">
                <a:cs typeface="Arial" panose="020B0604020202020204" pitchFamily="34" charset="0"/>
              </a:rPr>
            </a:br>
            <a:r>
              <a:rPr lang="it-IT" sz="1100" i="1" cap="none" dirty="0">
                <a:cs typeface="Arial" panose="020B0604020202020204" pitchFamily="34" charset="0"/>
              </a:rPr>
              <a:t>Pian piano la vita sta ritornando alla normalità…alcune attività hanno ripreso a funzionare, ma io ho paura di ritornare al punto di partenza. Si, perché vedo le strade più trafficate e affollate di persone…non capiscono che basta poco per ritornare al punto di partenza!? Altri due mesi della nostra vita sprecati. </a:t>
            </a:r>
            <a:br>
              <a:rPr lang="it-IT" sz="1100" i="1" cap="none" dirty="0">
                <a:cs typeface="Arial" panose="020B0604020202020204" pitchFamily="34" charset="0"/>
              </a:rPr>
            </a:br>
            <a:r>
              <a:rPr lang="it-IT" sz="1100" i="1" cap="none" dirty="0">
                <a:cs typeface="Arial" panose="020B0604020202020204" pitchFamily="34" charset="0"/>
              </a:rPr>
              <a:t>Intanto il tempo vola così come passa la speranza che andrà tutto bene. “Andrà tutto bene”, è questa la frase che gira sui social e al telegiornale fin dall’inizio, ma ciò accadrà solo se ci impegniamo oggi a non fare passi falsi per avere un futuro migliore domani. </a:t>
            </a:r>
            <a:br>
              <a:rPr lang="it-IT" sz="1100" i="1" cap="none" dirty="0">
                <a:cs typeface="Arial" panose="020B0604020202020204" pitchFamily="34" charset="0"/>
              </a:rPr>
            </a:br>
            <a:r>
              <a:rPr lang="it-IT" sz="1100" i="1" cap="none" dirty="0">
                <a:cs typeface="Arial" panose="020B0604020202020204" pitchFamily="34" charset="0"/>
              </a:rPr>
              <a:t>Un giorno spero di poter scrivere sulle tue pagine la frase “E’ andato tutto bene”…questo vorrà dire di avercela fatta e che il coronavirus è solo un brutto ricordo!</a:t>
            </a:r>
            <a:br>
              <a:rPr lang="it-IT" sz="1100" i="1" cap="none" dirty="0">
                <a:cs typeface="Arial" panose="020B0604020202020204" pitchFamily="34" charset="0"/>
              </a:rPr>
            </a:br>
            <a:r>
              <a:rPr lang="it-IT" sz="1100" i="1" cap="none" dirty="0">
                <a:cs typeface="Arial" panose="020B0604020202020204" pitchFamily="34" charset="0"/>
              </a:rPr>
              <a:t>A presto </a:t>
            </a:r>
            <a:br>
              <a:rPr lang="it-IT" sz="1100" i="1" cap="none" dirty="0">
                <a:cs typeface="Arial" panose="020B0604020202020204" pitchFamily="34" charset="0"/>
              </a:rPr>
            </a:br>
            <a:r>
              <a:rPr lang="it-IT" sz="1100" i="1" cap="none" dirty="0" smtClean="0">
                <a:cs typeface="Arial" panose="020B0604020202020204" pitchFamily="34" charset="0"/>
              </a:rPr>
              <a:t/>
            </a:r>
            <a:br>
              <a:rPr lang="it-IT" sz="1100" i="1" cap="none" dirty="0" smtClean="0">
                <a:cs typeface="Arial" panose="020B0604020202020204" pitchFamily="34" charset="0"/>
              </a:rPr>
            </a:br>
            <a:r>
              <a:rPr lang="it-IT" sz="1100" i="1" cap="none" dirty="0" smtClean="0">
                <a:cs typeface="Arial" panose="020B0604020202020204" pitchFamily="34" charset="0"/>
              </a:rPr>
              <a:t>Federica </a:t>
            </a:r>
            <a:br>
              <a:rPr lang="it-IT" sz="1100" i="1" cap="none" dirty="0" smtClean="0">
                <a:cs typeface="Arial" panose="020B0604020202020204" pitchFamily="34" charset="0"/>
              </a:rPr>
            </a:br>
            <a:r>
              <a:rPr lang="it-IT" dirty="0" smtClean="0"/>
              <a:t/>
            </a:r>
            <a:br>
              <a:rPr lang="it-IT" dirty="0" smtClean="0"/>
            </a:br>
            <a:endParaRPr lang="it-IT" dirty="0"/>
          </a:p>
        </p:txBody>
      </p:sp>
      <p:sp>
        <p:nvSpPr>
          <p:cNvPr id="17" name="Titolo 4"/>
          <p:cNvSpPr txBox="1">
            <a:spLocks/>
          </p:cNvSpPr>
          <p:nvPr/>
        </p:nvSpPr>
        <p:spPr>
          <a:xfrm>
            <a:off x="4727520" y="815311"/>
            <a:ext cx="3060274" cy="729585"/>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r">
              <a:lnSpc>
                <a:spcPct val="120000"/>
              </a:lnSpc>
              <a:spcBef>
                <a:spcPts val="0"/>
              </a:spcBef>
            </a:pPr>
            <a:r>
              <a:rPr lang="it-IT" sz="1200" i="1" cap="none" dirty="0" smtClean="0">
                <a:cs typeface="Arial" panose="020B0604020202020204" pitchFamily="34" charset="0"/>
              </a:rPr>
              <a:t> </a:t>
            </a:r>
            <a:r>
              <a:rPr lang="it-IT" sz="1200" i="1" cap="none" dirty="0" err="1" smtClean="0">
                <a:cs typeface="Arial" panose="020B0604020202020204" pitchFamily="34" charset="0"/>
              </a:rPr>
              <a:t>Castellucio</a:t>
            </a:r>
            <a:r>
              <a:rPr lang="it-IT" sz="1200" i="1" cap="none" dirty="0" smtClean="0">
                <a:cs typeface="Arial" panose="020B0604020202020204" pitchFamily="34" charset="0"/>
              </a:rPr>
              <a:t>, 6 maggio 2020 ore 16.30</a:t>
            </a:r>
            <a:br>
              <a:rPr lang="it-IT" sz="1200" i="1" cap="none" dirty="0" smtClean="0">
                <a:cs typeface="Arial" panose="020B0604020202020204" pitchFamily="34" charset="0"/>
              </a:rPr>
            </a:br>
            <a:endParaRPr lang="it-IT" sz="1200" dirty="0"/>
          </a:p>
        </p:txBody>
      </p:sp>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8566994" y="420588"/>
            <a:ext cx="3544447" cy="3667613"/>
          </a:xfrm>
          <a:prstGeom prst="rect">
            <a:avLst/>
          </a:prstGeom>
        </p:spPr>
      </p:pic>
    </p:spTree>
    <p:extLst>
      <p:ext uri="{BB962C8B-B14F-4D97-AF65-F5344CB8AC3E}">
        <p14:creationId xmlns:p14="http://schemas.microsoft.com/office/powerpoint/2010/main" val="1596160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3" name="Titolo 1">
            <a:extLst>
              <a:ext uri="{FF2B5EF4-FFF2-40B4-BE49-F238E27FC236}">
                <a16:creationId xmlns:a16="http://schemas.microsoft.com/office/drawing/2014/main" id="{69F1744A-CA11-44DA-AE09-C24B436C1B4F}"/>
              </a:ext>
            </a:extLst>
          </p:cNvPr>
          <p:cNvSpPr>
            <a:spLocks noGrp="1"/>
          </p:cNvSpPr>
          <p:nvPr>
            <p:ph type="title" idx="4294967295"/>
          </p:nvPr>
        </p:nvSpPr>
        <p:spPr>
          <a:xfrm>
            <a:off x="1073425" y="884238"/>
            <a:ext cx="5245100" cy="2231102"/>
          </a:xfrm>
        </p:spPr>
        <p:txBody>
          <a:bodyPr vert="horz" lIns="91440" tIns="45720" rIns="91440" bIns="45720" rtlCol="0" anchor="t">
            <a:normAutofit fontScale="90000"/>
          </a:bodyPr>
          <a:lstStyle/>
          <a:p>
            <a:r>
              <a:rPr lang="it-IT" sz="1800" b="1" i="1" cap="none" dirty="0" smtClean="0"/>
              <a:t>IL MONDO NEL 2020</a:t>
            </a:r>
            <a:br>
              <a:rPr lang="it-IT" sz="1800" b="1" i="1" cap="none" dirty="0" smtClean="0"/>
            </a:br>
            <a:r>
              <a:rPr lang="it-IT" sz="1800" i="1" cap="none" dirty="0" smtClean="0"/>
              <a:t/>
            </a:r>
            <a:br>
              <a:rPr lang="it-IT" sz="1800" i="1" cap="none" dirty="0" smtClean="0"/>
            </a:br>
            <a:r>
              <a:rPr lang="it-IT" sz="2000" i="1" cap="none" dirty="0" smtClean="0"/>
              <a:t>Questo disegno rappresenta la mia visione del nostro pianeta che attualmente è invaso da un contagiosissimo virus “invisibile”, il “covid-19”, che ci costringe ancora a restare a casa lontano da tutto e da tutti.</a:t>
            </a:r>
            <a:br>
              <a:rPr lang="it-IT" sz="2000" i="1" cap="none" dirty="0" smtClean="0"/>
            </a:br>
            <a:r>
              <a:rPr lang="it-IT" sz="2000" i="1" cap="none" dirty="0" smtClean="0"/>
              <a:t/>
            </a:r>
            <a:br>
              <a:rPr lang="it-IT" sz="2000" i="1" cap="none" dirty="0" smtClean="0"/>
            </a:br>
            <a:r>
              <a:rPr lang="it-IT" sz="2000" i="1" cap="none" dirty="0" smtClean="0"/>
              <a:t>Raffaele </a:t>
            </a:r>
            <a:r>
              <a:rPr lang="it-IT" b="1" i="1" dirty="0"/>
              <a:t/>
            </a:r>
            <a:br>
              <a:rPr lang="it-IT" b="1" i="1" dirty="0"/>
            </a:br>
            <a:r>
              <a:rPr lang="it-IT" dirty="0"/>
              <a:t/>
            </a:r>
            <a:br>
              <a:rPr lang="it-IT" dirty="0"/>
            </a:br>
            <a:r>
              <a:rPr lang="it-IT" dirty="0"/>
              <a:t> </a:t>
            </a:r>
          </a:p>
        </p:txBody>
      </p:sp>
      <p:pic>
        <p:nvPicPr>
          <p:cNvPr id="3" name="Immagin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3067">
            <a:off x="6405714" y="1053812"/>
            <a:ext cx="5144998" cy="38818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25492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ppt_x"/>
                                          </p:val>
                                        </p:tav>
                                        <p:tav tm="100000">
                                          <p:val>
                                            <p:strVal val="#ppt_x"/>
                                          </p:val>
                                        </p:tav>
                                      </p:tavLst>
                                    </p:anim>
                                    <p:anim calcmode="lin" valueType="num">
                                      <p:cBhvr additive="base">
                                        <p:cTn id="8"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3" name="Titolo 1">
            <a:extLst>
              <a:ext uri="{FF2B5EF4-FFF2-40B4-BE49-F238E27FC236}">
                <a16:creationId xmlns:a16="http://schemas.microsoft.com/office/drawing/2014/main" id="{69F1744A-CA11-44DA-AE09-C24B436C1B4F}"/>
              </a:ext>
            </a:extLst>
          </p:cNvPr>
          <p:cNvSpPr>
            <a:spLocks noGrp="1"/>
          </p:cNvSpPr>
          <p:nvPr>
            <p:ph type="title" idx="4294967295"/>
          </p:nvPr>
        </p:nvSpPr>
        <p:spPr>
          <a:xfrm>
            <a:off x="1046922" y="884238"/>
            <a:ext cx="2398028" cy="3336888"/>
          </a:xfrm>
        </p:spPr>
        <p:txBody>
          <a:bodyPr vert="horz" lIns="91440" tIns="45720" rIns="91440" bIns="45720" numCol="1" rtlCol="0" anchor="t">
            <a:normAutofit/>
          </a:bodyPr>
          <a:lstStyle/>
          <a:p>
            <a:pPr>
              <a:lnSpc>
                <a:spcPct val="100000"/>
              </a:lnSpc>
            </a:pPr>
            <a:r>
              <a:rPr lang="it-IT" sz="1500" i="1" cap="none" dirty="0"/>
              <a:t>Puoi chiuderci in casa, puoi costringerci a mettere </a:t>
            </a:r>
            <a:br>
              <a:rPr lang="it-IT" sz="1500" i="1" cap="none" dirty="0"/>
            </a:br>
            <a:r>
              <a:rPr lang="it-IT" sz="1500" i="1" cap="none" dirty="0"/>
              <a:t>mascherine e a farci stare lontani un metro.</a:t>
            </a:r>
            <a:br>
              <a:rPr lang="it-IT" sz="1500" i="1" cap="none" dirty="0"/>
            </a:br>
            <a:r>
              <a:rPr lang="it-IT" sz="1500" i="1" cap="none" dirty="0"/>
              <a:t>Puoi averci fermato per un po’…, </a:t>
            </a:r>
            <a:r>
              <a:rPr lang="it-IT" sz="1500" i="1" cap="none" dirty="0" smtClean="0"/>
              <a:t/>
            </a:r>
            <a:br>
              <a:rPr lang="it-IT" sz="1500" i="1" cap="none" dirty="0" smtClean="0"/>
            </a:br>
            <a:r>
              <a:rPr lang="it-IT" sz="1500" i="1" cap="none" dirty="0" smtClean="0"/>
              <a:t>ma </a:t>
            </a:r>
            <a:r>
              <a:rPr lang="it-IT" sz="1500" i="1" cap="none" dirty="0"/>
              <a:t>non per sempre.</a:t>
            </a:r>
            <a:br>
              <a:rPr lang="it-IT" sz="1500" i="1" cap="none" dirty="0"/>
            </a:br>
            <a:r>
              <a:rPr lang="it-IT" sz="1500" i="1" cap="none" dirty="0"/>
              <a:t>Perché noi siamo più forti di te</a:t>
            </a:r>
            <a:r>
              <a:rPr lang="it-IT" sz="1500" i="1" cap="none" dirty="0" smtClean="0"/>
              <a:t>!</a:t>
            </a:r>
            <a:br>
              <a:rPr lang="it-IT" sz="1500" i="1" cap="none" dirty="0" smtClean="0"/>
            </a:br>
            <a:r>
              <a:rPr lang="it-IT" sz="1500" i="1" cap="none" dirty="0" smtClean="0"/>
              <a:t/>
            </a:r>
            <a:br>
              <a:rPr lang="it-IT" sz="1500" i="1" cap="none" dirty="0" smtClean="0"/>
            </a:br>
            <a:r>
              <a:rPr lang="it-IT" sz="1500" i="1" cap="none" dirty="0" smtClean="0"/>
              <a:t>Sara</a:t>
            </a:r>
            <a:r>
              <a:rPr lang="it-IT" sz="1800" i="1" cap="none" dirty="0" smtClean="0"/>
              <a:t/>
            </a:r>
            <a:br>
              <a:rPr lang="it-IT" sz="1800" i="1" cap="none" dirty="0" smtClean="0"/>
            </a:br>
            <a:r>
              <a:rPr lang="it-IT" sz="1800" cap="none" dirty="0" smtClean="0"/>
              <a:t/>
            </a:r>
            <a:br>
              <a:rPr lang="it-IT" sz="1800" cap="none" dirty="0" smtClean="0"/>
            </a:br>
            <a:r>
              <a:rPr lang="it-IT" sz="1800" cap="none" dirty="0" smtClean="0"/>
              <a:t> </a:t>
            </a:r>
            <a:endParaRPr lang="it-IT" sz="1800" cap="none" dirty="0"/>
          </a:p>
        </p:txBody>
      </p:sp>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92269">
            <a:off x="6332601" y="456041"/>
            <a:ext cx="5545876" cy="4057031"/>
          </a:xfrm>
          <a:prstGeom prst="rect">
            <a:avLst/>
          </a:prstGeom>
          <a:ln>
            <a:noFill/>
          </a:ln>
          <a:effectLst>
            <a:outerShdw blurRad="292100" dist="139700" dir="2700000" algn="tl" rotWithShape="0">
              <a:srgbClr val="333333">
                <a:alpha val="65000"/>
              </a:srgbClr>
            </a:outerShdw>
          </a:effectLst>
        </p:spPr>
      </p:pic>
      <p:pic>
        <p:nvPicPr>
          <p:cNvPr id="2" name="Immagin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88843">
            <a:off x="1423213" y="3527763"/>
            <a:ext cx="5580650" cy="3413695"/>
          </a:xfrm>
          <a:prstGeom prst="rect">
            <a:avLst/>
          </a:prstGeom>
          <a:ln>
            <a:noFill/>
          </a:ln>
          <a:effectLst>
            <a:outerShdw blurRad="292100" dist="139700" dir="2700000" algn="tl" rotWithShape="0">
              <a:srgbClr val="333333">
                <a:alpha val="65000"/>
              </a:srgbClr>
            </a:outerShdw>
          </a:effectLst>
        </p:spPr>
      </p:pic>
      <p:sp>
        <p:nvSpPr>
          <p:cNvPr id="3" name="CasellaDiTesto 2"/>
          <p:cNvSpPr txBox="1"/>
          <p:nvPr/>
        </p:nvSpPr>
        <p:spPr>
          <a:xfrm>
            <a:off x="3377823" y="868124"/>
            <a:ext cx="2852855" cy="2400657"/>
          </a:xfrm>
          <a:prstGeom prst="rect">
            <a:avLst/>
          </a:prstGeom>
          <a:noFill/>
        </p:spPr>
        <p:txBody>
          <a:bodyPr wrap="square" rtlCol="0">
            <a:spAutoFit/>
          </a:bodyPr>
          <a:lstStyle/>
          <a:p>
            <a:r>
              <a:rPr lang="it-IT" sz="1500" i="1" dirty="0"/>
              <a:t>Stamattina mi sono svegliato </a:t>
            </a:r>
            <a:br>
              <a:rPr lang="it-IT" sz="1500" i="1" dirty="0"/>
            </a:br>
            <a:r>
              <a:rPr lang="it-IT" sz="1500" i="1" dirty="0"/>
              <a:t>e a mamma ho sussurrato…</a:t>
            </a:r>
            <a:br>
              <a:rPr lang="it-IT" sz="1500" i="1" dirty="0"/>
            </a:br>
            <a:r>
              <a:rPr lang="it-IT" sz="1500" i="1" dirty="0"/>
              <a:t>mamma mia che bella giornata…</a:t>
            </a:r>
            <a:br>
              <a:rPr lang="it-IT" sz="1500" i="1" dirty="0"/>
            </a:br>
            <a:r>
              <a:rPr lang="it-IT" sz="1500" i="1" dirty="0"/>
              <a:t>ci vorrebbe proprio una passeggiata!</a:t>
            </a:r>
            <a:br>
              <a:rPr lang="it-IT" sz="1500" i="1" dirty="0"/>
            </a:br>
            <a:r>
              <a:rPr lang="it-IT" sz="1500" i="1" dirty="0"/>
              <a:t>Ma fuori c’è il corona</a:t>
            </a:r>
            <a:br>
              <a:rPr lang="it-IT" sz="1500" i="1" dirty="0"/>
            </a:br>
            <a:r>
              <a:rPr lang="it-IT" sz="1500" i="1" dirty="0"/>
              <a:t>e non c’è nemmeno una persona!</a:t>
            </a:r>
            <a:br>
              <a:rPr lang="it-IT" sz="1500" i="1" dirty="0"/>
            </a:br>
            <a:r>
              <a:rPr lang="it-IT" sz="1500" i="1" dirty="0"/>
              <a:t>Tutto questo prima o poi finirà</a:t>
            </a:r>
            <a:br>
              <a:rPr lang="it-IT" sz="1500" i="1" dirty="0"/>
            </a:br>
            <a:r>
              <a:rPr lang="it-IT" sz="1500" i="1" dirty="0"/>
              <a:t> e ne usciremo vincitori più in là!</a:t>
            </a:r>
            <a:br>
              <a:rPr lang="it-IT" sz="1500" i="1" dirty="0"/>
            </a:br>
            <a:r>
              <a:rPr lang="it-IT" sz="1500" i="1" dirty="0"/>
              <a:t/>
            </a:r>
            <a:br>
              <a:rPr lang="it-IT" sz="1500" i="1" dirty="0"/>
            </a:br>
            <a:r>
              <a:rPr lang="it-IT" sz="1500" i="1" dirty="0"/>
              <a:t>Martina</a:t>
            </a:r>
            <a:endParaRPr lang="it-IT" sz="1500" dirty="0"/>
          </a:p>
        </p:txBody>
      </p:sp>
    </p:spTree>
    <p:extLst>
      <p:ext uri="{BB962C8B-B14F-4D97-AF65-F5344CB8AC3E}">
        <p14:creationId xmlns:p14="http://schemas.microsoft.com/office/powerpoint/2010/main" val="2865879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ppt_x"/>
                                          </p:val>
                                        </p:tav>
                                        <p:tav tm="100000">
                                          <p:val>
                                            <p:strVal val="#ppt_x"/>
                                          </p:val>
                                        </p:tav>
                                      </p:tavLst>
                                    </p:anim>
                                    <p:anim calcmode="lin" valueType="num">
                                      <p:cBhvr additive="base">
                                        <p:cTn id="8"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3" name="Titolo 1">
            <a:extLst>
              <a:ext uri="{FF2B5EF4-FFF2-40B4-BE49-F238E27FC236}">
                <a16:creationId xmlns:a16="http://schemas.microsoft.com/office/drawing/2014/main" id="{69F1744A-CA11-44DA-AE09-C24B436C1B4F}"/>
              </a:ext>
            </a:extLst>
          </p:cNvPr>
          <p:cNvSpPr>
            <a:spLocks noGrp="1"/>
          </p:cNvSpPr>
          <p:nvPr>
            <p:ph type="title" idx="4294967295"/>
          </p:nvPr>
        </p:nvSpPr>
        <p:spPr>
          <a:xfrm>
            <a:off x="1060172" y="884238"/>
            <a:ext cx="2374144" cy="4221162"/>
          </a:xfrm>
        </p:spPr>
        <p:txBody>
          <a:bodyPr vert="horz" lIns="91440" tIns="45720" rIns="91440" bIns="45720" numCol="1" rtlCol="0" anchor="t">
            <a:normAutofit fontScale="90000"/>
          </a:bodyPr>
          <a:lstStyle/>
          <a:p>
            <a:pPr>
              <a:lnSpc>
                <a:spcPct val="100000"/>
              </a:lnSpc>
            </a:pPr>
            <a:r>
              <a:rPr lang="it-IT" sz="2000" b="1" i="1" cap="none" dirty="0" smtClean="0"/>
              <a:t>LO </a:t>
            </a:r>
            <a:r>
              <a:rPr lang="it-IT" sz="2000" b="1" i="1" cap="none" dirty="0" smtClean="0"/>
              <a:t>STRANIERO</a:t>
            </a:r>
            <a:r>
              <a:rPr lang="it-IT" sz="2000" i="1" cap="none" dirty="0" smtClean="0"/>
              <a:t/>
            </a:r>
            <a:br>
              <a:rPr lang="it-IT" sz="2000" i="1" cap="none" dirty="0" smtClean="0"/>
            </a:br>
            <a:r>
              <a:rPr lang="it-IT" sz="2000" i="1" cap="none" dirty="0" smtClean="0"/>
              <a:t/>
            </a:r>
            <a:br>
              <a:rPr lang="it-IT" sz="2000" i="1" cap="none" dirty="0" smtClean="0"/>
            </a:br>
            <a:r>
              <a:rPr lang="it-IT" sz="2000" i="1" cap="none" dirty="0" smtClean="0"/>
              <a:t>Sei </a:t>
            </a:r>
            <a:r>
              <a:rPr lang="it-IT" sz="2000" i="1" cap="none" dirty="0" smtClean="0"/>
              <a:t>arrivato dalla </a:t>
            </a:r>
            <a:r>
              <a:rPr lang="it-IT" sz="2000" i="1" cap="none" dirty="0"/>
              <a:t>C</a:t>
            </a:r>
            <a:r>
              <a:rPr lang="it-IT" sz="2000" i="1" cap="none" dirty="0" smtClean="0"/>
              <a:t>ina</a:t>
            </a:r>
            <a:r>
              <a:rPr lang="it-IT" sz="2000" i="1" cap="none" dirty="0" smtClean="0"/>
              <a:t/>
            </a:r>
            <a:br>
              <a:rPr lang="it-IT" sz="2000" i="1" cap="none" dirty="0" smtClean="0"/>
            </a:br>
            <a:r>
              <a:rPr lang="it-IT" sz="2000" i="1" cap="none" dirty="0" smtClean="0"/>
              <a:t>piccola creaturina,</a:t>
            </a:r>
            <a:br>
              <a:rPr lang="it-IT" sz="2000" i="1" cap="none" dirty="0" smtClean="0"/>
            </a:br>
            <a:r>
              <a:rPr lang="it-IT" sz="2000" i="1" cap="none" dirty="0" smtClean="0"/>
              <a:t>la grande medicina </a:t>
            </a:r>
            <a:br>
              <a:rPr lang="it-IT" sz="2000" i="1" cap="none" dirty="0" smtClean="0"/>
            </a:br>
            <a:r>
              <a:rPr lang="it-IT" sz="2000" i="1" cap="none" dirty="0" smtClean="0"/>
              <a:t>ti ha dato una coroncina</a:t>
            </a:r>
            <a:br>
              <a:rPr lang="it-IT" sz="2000" i="1" cap="none" dirty="0" smtClean="0"/>
            </a:br>
            <a:r>
              <a:rPr lang="it-IT" sz="2000" i="1" cap="none" dirty="0" smtClean="0"/>
              <a:t/>
            </a:r>
            <a:br>
              <a:rPr lang="it-IT" sz="2000" i="1" cap="none" dirty="0" smtClean="0"/>
            </a:br>
            <a:r>
              <a:rPr lang="it-IT" sz="2000" i="1" cap="none" dirty="0" smtClean="0"/>
              <a:t>fai tremare per mesi</a:t>
            </a:r>
            <a:br>
              <a:rPr lang="it-IT" sz="2000" i="1" cap="none" dirty="0" smtClean="0"/>
            </a:br>
            <a:r>
              <a:rPr lang="it-IT" sz="2000" i="1" cap="none" dirty="0" smtClean="0"/>
              <a:t>tutti i paesi</a:t>
            </a:r>
            <a:br>
              <a:rPr lang="it-IT" sz="2000" i="1" cap="none" dirty="0" smtClean="0"/>
            </a:br>
            <a:r>
              <a:rPr lang="it-IT" sz="2000" i="1" cap="none" dirty="0" smtClean="0"/>
              <a:t>e noi come i cinesi </a:t>
            </a:r>
            <a:br>
              <a:rPr lang="it-IT" sz="2000" i="1" cap="none" dirty="0" smtClean="0"/>
            </a:br>
            <a:r>
              <a:rPr lang="it-IT" sz="2000" i="1" cap="none" dirty="0" smtClean="0"/>
              <a:t>non ci siamo arresi</a:t>
            </a:r>
            <a:br>
              <a:rPr lang="it-IT" sz="2000" i="1" cap="none" dirty="0" smtClean="0"/>
            </a:br>
            <a:r>
              <a:rPr lang="it-IT" sz="2000" i="1" cap="none" dirty="0" smtClean="0"/>
              <a:t/>
            </a:r>
            <a:br>
              <a:rPr lang="it-IT" sz="2000" i="1" cap="none" dirty="0" smtClean="0"/>
            </a:br>
            <a:r>
              <a:rPr lang="it-IT" sz="2000" i="1" cap="none" dirty="0" smtClean="0"/>
              <a:t>ci siamo rinchiusi </a:t>
            </a:r>
            <a:br>
              <a:rPr lang="it-IT" sz="2000" i="1" cap="none" dirty="0" smtClean="0"/>
            </a:br>
            <a:r>
              <a:rPr lang="it-IT" sz="2000" i="1" cap="none" dirty="0" smtClean="0"/>
              <a:t>un po’ con i musi</a:t>
            </a:r>
            <a:br>
              <a:rPr lang="it-IT" sz="2000" i="1" cap="none" dirty="0" smtClean="0"/>
            </a:br>
            <a:r>
              <a:rPr lang="it-IT" sz="2000" i="1" cap="none" dirty="0" smtClean="0"/>
              <a:t>e a volte confusi</a:t>
            </a:r>
            <a:br>
              <a:rPr lang="it-IT" sz="2000" i="1" cap="none" dirty="0" smtClean="0"/>
            </a:br>
            <a:r>
              <a:rPr lang="it-IT" sz="1800" i="1" cap="none" dirty="0" smtClean="0"/>
              <a:t/>
            </a:r>
            <a:br>
              <a:rPr lang="it-IT" sz="1800" i="1" cap="none" dirty="0" smtClean="0"/>
            </a:br>
            <a:r>
              <a:rPr lang="it-IT" sz="1800" i="1" cap="none" dirty="0"/>
              <a:t/>
            </a:r>
            <a:br>
              <a:rPr lang="it-IT" sz="1800" i="1" cap="none" dirty="0"/>
            </a:br>
            <a:r>
              <a:rPr lang="it-IT" sz="1800" i="1" cap="none" dirty="0" smtClean="0"/>
              <a:t/>
            </a:r>
            <a:br>
              <a:rPr lang="it-IT" sz="1800" i="1" cap="none" dirty="0" smtClean="0"/>
            </a:br>
            <a:r>
              <a:rPr lang="it-IT" sz="1800" b="1" i="1" cap="none" dirty="0" smtClean="0"/>
              <a:t/>
            </a:r>
            <a:br>
              <a:rPr lang="it-IT" sz="1800" b="1" i="1" cap="none" dirty="0" smtClean="0"/>
            </a:br>
            <a:r>
              <a:rPr lang="it-IT" sz="1800" b="1" i="1" cap="none" dirty="0" smtClean="0"/>
              <a:t/>
            </a:r>
            <a:br>
              <a:rPr lang="it-IT" sz="1800" b="1" i="1" cap="none" dirty="0" smtClean="0"/>
            </a:br>
            <a:r>
              <a:rPr lang="it-IT" sz="1800" cap="none" dirty="0" smtClean="0"/>
              <a:t/>
            </a:r>
            <a:br>
              <a:rPr lang="it-IT" sz="1800" cap="none" dirty="0" smtClean="0"/>
            </a:br>
            <a:r>
              <a:rPr lang="it-IT" sz="1800" cap="none" dirty="0" smtClean="0"/>
              <a:t> </a:t>
            </a:r>
            <a:endParaRPr lang="it-IT" sz="1800" cap="none" dirty="0"/>
          </a:p>
        </p:txBody>
      </p:sp>
      <p:pic>
        <p:nvPicPr>
          <p:cNvPr id="3" name="Immagin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8666" y="0"/>
            <a:ext cx="5033334" cy="6154635"/>
          </a:xfrm>
          <a:prstGeom prst="rect">
            <a:avLst/>
          </a:prstGeom>
          <a:ln>
            <a:noFill/>
          </a:ln>
          <a:effectLst>
            <a:outerShdw blurRad="292100" dist="139700" dir="2700000" algn="tl" rotWithShape="0">
              <a:srgbClr val="333333">
                <a:alpha val="65000"/>
              </a:srgbClr>
            </a:outerShdw>
          </a:effectLst>
        </p:spPr>
      </p:pic>
      <p:sp>
        <p:nvSpPr>
          <p:cNvPr id="17" name="Titolo 4"/>
          <p:cNvSpPr txBox="1">
            <a:spLocks/>
          </p:cNvSpPr>
          <p:nvPr/>
        </p:nvSpPr>
        <p:spPr>
          <a:xfrm>
            <a:off x="8384482" y="5105400"/>
            <a:ext cx="3060274" cy="729585"/>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r">
              <a:lnSpc>
                <a:spcPct val="120000"/>
              </a:lnSpc>
              <a:spcBef>
                <a:spcPts val="0"/>
              </a:spcBef>
            </a:pPr>
            <a:r>
              <a:rPr lang="it-IT" sz="1200" i="1" cap="none" dirty="0" err="1" smtClean="0">
                <a:cs typeface="Arial" panose="020B0604020202020204" pitchFamily="34" charset="0"/>
              </a:rPr>
              <a:t>Asiapia</a:t>
            </a:r>
            <a:endParaRPr lang="it-IT" sz="1200" dirty="0"/>
          </a:p>
        </p:txBody>
      </p:sp>
      <p:sp>
        <p:nvSpPr>
          <p:cNvPr id="2" name="CasellaDiTesto 1"/>
          <p:cNvSpPr txBox="1"/>
          <p:nvPr/>
        </p:nvSpPr>
        <p:spPr>
          <a:xfrm>
            <a:off x="3434316" y="1424757"/>
            <a:ext cx="2913321" cy="2308324"/>
          </a:xfrm>
          <a:prstGeom prst="rect">
            <a:avLst/>
          </a:prstGeom>
          <a:noFill/>
        </p:spPr>
        <p:txBody>
          <a:bodyPr wrap="square" rtlCol="0">
            <a:spAutoFit/>
          </a:bodyPr>
          <a:lstStyle/>
          <a:p>
            <a:r>
              <a:rPr lang="it-IT" i="1" dirty="0"/>
              <a:t>ma decisi di non volere intrusi</a:t>
            </a:r>
            <a:br>
              <a:rPr lang="it-IT" i="1" dirty="0"/>
            </a:br>
            <a:r>
              <a:rPr lang="it-IT" i="1" dirty="0"/>
              <a:t/>
            </a:r>
            <a:br>
              <a:rPr lang="it-IT" i="1" dirty="0"/>
            </a:br>
            <a:r>
              <a:rPr lang="it-IT" i="1" dirty="0"/>
              <a:t>con la tua pandemia</a:t>
            </a:r>
            <a:br>
              <a:rPr lang="it-IT" i="1" dirty="0"/>
            </a:br>
            <a:r>
              <a:rPr lang="it-IT" i="1" dirty="0"/>
              <a:t>hai portato tanta malinconia,</a:t>
            </a:r>
            <a:br>
              <a:rPr lang="it-IT" i="1" dirty="0"/>
            </a:br>
            <a:r>
              <a:rPr lang="it-IT" i="1" dirty="0"/>
              <a:t>ma ora devi andare via </a:t>
            </a:r>
            <a:br>
              <a:rPr lang="it-IT" i="1" dirty="0"/>
            </a:br>
            <a:r>
              <a:rPr lang="it-IT" i="1" dirty="0"/>
              <a:t>non ci piace la tua compagnia</a:t>
            </a:r>
            <a:br>
              <a:rPr lang="it-IT" i="1" dirty="0"/>
            </a:br>
            <a:r>
              <a:rPr lang="it-IT" i="1" dirty="0"/>
              <a:t/>
            </a:r>
            <a:br>
              <a:rPr lang="it-IT" i="1" dirty="0"/>
            </a:br>
            <a:r>
              <a:rPr lang="it-IT" i="1" dirty="0"/>
              <a:t>Alfonso</a:t>
            </a:r>
            <a:endParaRPr lang="it-IT" dirty="0"/>
          </a:p>
        </p:txBody>
      </p:sp>
    </p:spTree>
    <p:extLst>
      <p:ext uri="{BB962C8B-B14F-4D97-AF65-F5344CB8AC3E}">
        <p14:creationId xmlns:p14="http://schemas.microsoft.com/office/powerpoint/2010/main" val="3746373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theme/theme1.xml><?xml version="1.0" encoding="utf-8"?>
<a:theme xmlns:a="http://schemas.openxmlformats.org/drawingml/2006/main" name="Galleria">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DAABB37-1599-4AE8-818C-82E84CA93DF4}">
  <ds:schemaRefs>
    <ds:schemaRef ds:uri="http://purl.org/dc/elements/1.1/"/>
    <ds:schemaRef ds:uri="http://www.w3.org/XML/1998/namespace"/>
    <ds:schemaRef ds:uri="http://purl.org/dc/dcmitype/"/>
    <ds:schemaRef ds:uri="http://schemas.microsoft.com/office/2006/metadata/properties"/>
    <ds:schemaRef ds:uri="http://schemas.microsoft.com/office/2006/documentManagement/types"/>
    <ds:schemaRef ds:uri="71af3243-3dd4-4a8d-8c0d-dd76da1f02a5"/>
    <ds:schemaRef ds:uri="http://purl.org/dc/terms/"/>
    <ds:schemaRef ds:uri="http://schemas.microsoft.com/office/infopath/2007/PartnerControls"/>
    <ds:schemaRef ds:uri="http://schemas.openxmlformats.org/package/2006/metadata/core-properties"/>
    <ds:schemaRef ds:uri="16c05727-aa75-4e4a-9b5f-8a80a1165891"/>
  </ds:schemaRefs>
</ds:datastoreItem>
</file>

<file path=customXml/itemProps2.xml><?xml version="1.0" encoding="utf-8"?>
<ds:datastoreItem xmlns:ds="http://schemas.openxmlformats.org/officeDocument/2006/customXml" ds:itemID="{596CF9D2-F3E0-450F-B184-8D2A0EB8B1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CF9EC99-89FF-486C-9E02-31E13FD72E1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Modello Raccolta - Progetti creativi</Template>
  <TotalTime>0</TotalTime>
  <Words>2076</Words>
  <Application>Microsoft Office PowerPoint</Application>
  <PresentationFormat>Widescreen</PresentationFormat>
  <Paragraphs>30</Paragraphs>
  <Slides>11</Slides>
  <Notes>10</Notes>
  <HiddenSlides>0</HiddenSlides>
  <MMClips>1</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11</vt:i4>
      </vt:variant>
    </vt:vector>
  </HeadingPairs>
  <TitlesOfParts>
    <vt:vector size="16" baseType="lpstr">
      <vt:lpstr>Arial</vt:lpstr>
      <vt:lpstr>Calibri</vt:lpstr>
      <vt:lpstr>Freestyle Script</vt:lpstr>
      <vt:lpstr>Gill Sans MT</vt:lpstr>
      <vt:lpstr>Galleria</vt:lpstr>
      <vt:lpstr>Lontani oggi per abbracciarci più forte domani! ...</vt:lpstr>
      <vt:lpstr>Il coronavirus e le sue conseguenze Da più di un mese ormai siamo tutti chiusi in casa per limitare il contagio del pericoloso virus, il covid-19, che ci ha costretto a cambiare drasticamente ed improvvisamente le nostre abitudini. In televisione, sui giornali e sui social ormai non si parla d’altro. Ho sempre saputo dell’esistenza della peste nera, dell’influenza spagnola e di molte altre pandemie, ma quando ci sei dentro e vivi il momento tutte le idee che ti sei fatto scompaiono.  Prima di comprendere la gravità di questa pandemia, le imposizioni del capo del governo relative al divieto di uscire di casa, di andare a scuola, di svolgere le varie attività fisiche ecc. Avevano creato una situazione che non mi dispiaceva più di tanto. Non mi rendevo ancora conto di tutto ciò che stava accadendo, non avevo ansia o paura, pensavo che tutto si sarebbe risolto nel giro di un mese E che, intanto, avrei potuto continuare a frequentare la palestra dove pratico con grande passione la danza, ad incontrare i miei amici, ad andare dal parrucchiere e dall’estetista.  Guardando alla situazione odierna, mi rendo conto di aver sottovalutato la situazione e, soprattutto, mi accorgo che essa ha suscitato in me un grande senso di paura, di vuoto e di impotenza. Ho avuto paura perché mi sono sentita minacciata da un nemico invisibile, pericoloso e contagiosissimo che mi ha fatto temere per la mia salute e per quella dei miei parenti.  Ho avvertito un senso di vuoto perché ora che non posso più studiare tra i banchi, che non sono più costretta ad alzarmi la mattina presto, che non devo più preparami lo zaino, mi rendo conto di quanto mi manchi la scuola.  Mi manca scherzare con gli amici di classe, aspettare il suono della campanella per abbracciare i miei compagni all’uscita della scuola, controllare l’orologio ogni minuto per paura dell’interrogazione e mi manca parlare con i professori, soprattutto quest’anno che devo sostenere gli esami conclusivi del primo ciclo di istruzione. </vt:lpstr>
      <vt:lpstr> Mi sono sentita impotente perché mi sono resa conto, attraverso le notizie diffuse dalla televisione, delle conseguenze a livello mondiale della pandemia che ha coinvolto tutti gli aspetti della vita: da quelli sanitari a quelli sociali, da quelli economici a quelli politici.  La situazione che ha dovuto affrontare l’Italia non è stata facile: ad esempio dal punto di vista sanitario, a causa dell’elevato numero di contagi tutti gli ospedali si sono trovati a combattere un’emergenza sanitaria che nessuna comunità scientifica, operatore sanitario, medico o infermiere aveva mai pensato di affrontare. In Italia, specialmente nelle regioni del nord dove il virus si è diffuso largamente, c’è stata un’inadeguatezza sia sanitaria che politica. A causa della mancanza di posti letto e di apparecchiature sanitarie adeguate, ci sono stati ritardi nel soccorrere e ricoverare gli ammalati con il conseguente aumento del numero dei decessi. Inoltre molti operatori sanitari si sono trovati ad operare sprovvisti dei dispositivi di protezione idonei, e ciò ha contribuito ad aumentare la diffusione del contagio, e a svolgere turni di lavoro davvero massacranti. Dal punto di vista sociale si è avuta un’acutizzazione della povertà, ci sono stati sostanziali cambiamenti delle nostre abitudini e si sono ampliate le diseguaglianze sociali. C’è stato un dibattito tra chi afferma che “di fronte al virus siamo tutti uguali” e chi contraddice questa affermazione. C’è chi sostiene la superiorità dei cittadini del nord rispetto a quelli del sud utilizzando come criterio di paragone le modalità con le quali le singole regioni stanno affrontando la situazione. Differenze sociali ci sono state anche tra noi studenti ai quali è stato chiesto di proseguire gli studi mediante la didattica a distanza.  </vt:lpstr>
      <vt:lpstr>Molti ragazzi non possiedono una connessione internet né tantomeno dispositivi elettronici e questo rende difficile seguire le lezioni. Ma per fortuna molte scuole italiane, come il nostro istituto, hanno messo a disposizione computer e tablet in modo da rendere possibile la partecipazione di tutti alle lezioni live. Considerando l’aspetto economico non si può non rilevare come la chiusura di tutte le attività, escluse quelle di prima necessità, stia portando alla rovina i cittadini di tutto il mondo ed al crollo degli indici delle maggiori borse mondiali con la conseguente flessione dell’economia globale. Infine, in campo politico, il Governo ha redatto un piano di emergenza per questo periodo che include molte restrizioni ed ha imposto sanzioni per chi non rispetta le regole in esso contenute. Su questo ci sono state divergenze con i partiti di opposizione, perché qualcuno pensa che la situazione sia stata ingigantita più del dovuto cercando di andare contro i decreti emanati dal Governo.  Nonostante tutto l’imposizione della quarantena ha avuto anche degli aspetti positivi. In questo periodo di isolamento ho capito quanto sia importante un abbraccio, un saluto o una semplice carezza. Ho capito a chi manco per davvero e chi si preoccupa di me scrivendomi un messaggio ogni giorno. Sono riuscita a rafforzare i legami familiari, a trascorrere più tempo con la mia famiglia aiutando mamma a cucinare o guardando un film. Ho avuto più tempo per me stessa, più tempo per vedere la serie televisiva che non avevo finito di vedere, ho dedicato più tempo alla lettura e alle mie passioni, e ho avuto più tempo per curare la mia forma fisica. In conclusione posso dire che questo periodo per me è stato anche un’opportunità e che alla fine, non tutto il male viene per nuocere.  Arianna  </vt:lpstr>
      <vt:lpstr> Lanzara, 5  maggio 2020                                                                                                                           Caro diario,  è finita la quarantena, ma non è passato il timore di poterci ammalare o perdere le persone a cui vogliamo bene.  I telegiornali hanno parlato e, ancora parlano, di contagi, morti e del coraggio di medici e infermieri che  lavorano notte e giorno per guarire gli ammalati. A causa della pandemia di coronavirus che ci ha tenuto in ansia nei mesi passati, i nostri comportamenti sono cambiati. Prima quando ci incontravamo per strada, ci davamo la mano, ci abbracciavamo, ora invece per istinto tutti si allontanano come se avessimo la peste, proprio come nel romanzo “I Promessi Sposi”. A volte penso che tutto ciò che è accaduto sia anche un segno di Dio, perché il coronavirus ci ha costretti a stare in casa, a fermarci, a non correre più avanti e indietro come pazzi, a riflettere sulla nostra vita e, soprattutto, su chi abbiamo vicino. Dopo questo periodo di “prigionia forzata”, penso che la mia e tutte le famiglie ne usciranno più forti e unite di prima e anche le singole persone forse ne usciranno rinnovate. Il coronavirus ha fermato tutto ma non la scuola, ancora lezioni, anche se in videochiamata, compiti, un tour de force per tutti, ma nulla può sostituire le ore trascorse in classe, i sorrisi, le battute, i litigi. Che nostalgia!   Adriana   </vt:lpstr>
      <vt:lpstr> Caro diario, anche noi ragazzi stiamo vivendo l’emergenza coronavirus sulla nostra pelle e ciascuno di noi ha reagito e reagisce in modo diverso. Io personalmente, all’inizio, ero molto tranquilla e l’unica difficoltà che mi pesava era quella di non poter uscire, mentre ora che questa realtà è arrivata anche nel mio paese sono un po’ preoccupata.  Mi mancano i miei amici, i miei compagni di classe e la scuola. Già: la scuola, chi l’avrebbe mai detto! Mi mancano le risate in classe, l’ansia per l’interrogazione e per le verifiche scritte, mi mancano le discussioni, gli sbuffi e le spiegazioni chiare dei professori. Penso a quanto sarà bello quando potremo finalmente uscire da casa, senza mascherine e guanti; quando potremo incontrare di nuovo i nostri amici e i nostri parenti, senza vederli ad un metro di distanza; penso a quando ritorneremo a scuola e finalmente tutto sarà come prima.  Mi manca tanto l’abbraccio del mio migliore amico, ma penso, che tutti abbiano qualcuno lì fuori che vogliono rivedere. Ormai quest’estate è saltata insieme a tutti i programmi che avevo in mente: per me sarebbe stata un’estate speciale perché termino la scuola media! Ti ricordi quando mi lamentavo sempre con te di ciò che accadeva? Beh, ora tutte le giornate sono uguali: mi sveglio, faccio lezione, pranzo, studio, ceno e vado a dormire, insomma sto perdendo la cognizione del tempo!  Pian piano la vita sta ritornando alla normalità…alcune attività hanno ripreso a funzionare, ma io ho paura di ritornare al punto di partenza. Si, perché vedo le strade più trafficate e affollate di persone…non capiscono che basta poco per ritornare al punto di partenza!? Altri due mesi della nostra vita sprecati.  Intanto il tempo vola così come passa la speranza che andrà tutto bene. “Andrà tutto bene”, è questa la frase che gira sui social e al telegiornale fin dall’inizio, ma ciò accadrà solo se ci impegniamo oggi a non fare passi falsi per avere un futuro migliore domani.  Un giorno spero di poter scrivere sulle tue pagine la frase “E’ andato tutto bene”…questo vorrà dire di avercela fatta e che il coronavirus è solo un brutto ricordo! A presto   Federica   </vt:lpstr>
      <vt:lpstr>IL MONDO NEL 2020  Questo disegno rappresenta la mia visione del nostro pianeta che attualmente è invaso da un contagiosissimo virus “invisibile”, il “covid-19”, che ci costringe ancora a restare a casa lontano da tutto e da tutti.  Raffaele    </vt:lpstr>
      <vt:lpstr>Puoi chiuderci in casa, puoi costringerci a mettere  mascherine e a farci stare lontani un metro. Puoi averci fermato per un po’…,  ma non per sempre. Perché noi siamo più forti di te!  Sara   </vt:lpstr>
      <vt:lpstr>LO STRANIERO  Sei arrivato dalla Cina piccola creaturina, la grande medicina  ti ha dato una coroncina  fai tremare per mesi tutti i paesi e noi come i cinesi  non ci siamo arresi  ci siamo rinchiusi  un po’ con i musi e a volte confusi        </vt:lpstr>
      <vt:lpstr>   Dicevano: tranquilla, qui non può venire!… Dicevano: tranquilla, tutto passerà in venti giorni!… Dicevano: tranquilla, andrà tutto bene!… Dicevano: tranquilla, ritorneremo tra i banchi di scuola!… Sono passati due mesi e io aspetto ancora che qualcuno mi dica: “Dai amico, scendi giù per strada perché il virus è stato finalmente SCONFITTO!”  Giorgia</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2020-05-13T15:56:32Z</dcterms:created>
  <dcterms:modified xsi:type="dcterms:W3CDTF">2020-05-14T12:35:47Z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