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sldIdLst>
    <p:sldId id="256" r:id="rId2"/>
    <p:sldId id="257" r:id="rId3"/>
    <p:sldId id="258" r:id="rId4"/>
    <p:sldId id="261" r:id="rId5"/>
    <p:sldId id="259" r:id="rId6"/>
    <p:sldId id="262" r:id="rId7"/>
    <p:sldId id="263" r:id="rId8"/>
    <p:sldId id="264" r:id="rId9"/>
    <p:sldId id="266" r:id="rId10"/>
    <p:sldId id="267" r:id="rId11"/>
    <p:sldId id="268" r:id="rId12"/>
    <p:sldId id="270" r:id="rId13"/>
    <p:sldId id="271" r:id="rId14"/>
    <p:sldId id="272" r:id="rId15"/>
    <p:sldId id="273" r:id="rId16"/>
    <p:sldId id="280" r:id="rId17"/>
    <p:sldId id="274" r:id="rId18"/>
    <p:sldId id="265" r:id="rId19"/>
    <p:sldId id="279" r:id="rId20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1F43E375-0E81-4B16-A62B-F93F4B7DBE33}">
          <p14:sldIdLst>
            <p14:sldId id="256"/>
            <p14:sldId id="257"/>
            <p14:sldId id="258"/>
            <p14:sldId id="261"/>
            <p14:sldId id="259"/>
            <p14:sldId id="262"/>
            <p14:sldId id="263"/>
            <p14:sldId id="264"/>
            <p14:sldId id="266"/>
            <p14:sldId id="267"/>
            <p14:sldId id="268"/>
            <p14:sldId id="270"/>
            <p14:sldId id="271"/>
            <p14:sldId id="272"/>
            <p14:sldId id="273"/>
            <p14:sldId id="280"/>
            <p14:sldId id="274"/>
            <p14:sldId id="265"/>
            <p14:sldId id="27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04" autoAdjust="0"/>
    <p:restoredTop sz="94660"/>
  </p:normalViewPr>
  <p:slideViewPr>
    <p:cSldViewPr snapToGrid="0">
      <p:cViewPr varScale="1">
        <p:scale>
          <a:sx n="77" d="100"/>
          <a:sy n="77" d="100"/>
        </p:scale>
        <p:origin x="90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55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290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275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313" y="261865"/>
            <a:ext cx="1135380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116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68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15890" y="1701425"/>
            <a:ext cx="0" cy="5148262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654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52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08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248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982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10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5/7/2020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‹N›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321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5/7/2020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197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7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svg"/><Relationship Id="rId10" Type="http://schemas.openxmlformats.org/officeDocument/2006/relationships/image" Target="../media/image7.jpeg"/><Relationship Id="rId4" Type="http://schemas.openxmlformats.org/officeDocument/2006/relationships/image" Target="../media/image1.png"/><Relationship Id="rId9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emf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3C5560-7A9C-489F-9148-18C5E1D0F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4DB39AC-E289-4164-A40F-1CAC1D6228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8043" y="590062"/>
            <a:ext cx="5309140" cy="2838938"/>
          </a:xfrm>
        </p:spPr>
        <p:txBody>
          <a:bodyPr>
            <a:norm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Le case possono parlare se qualcuno ha tempo e voglia di starle ad ascoltare</a:t>
            </a:r>
            <a:br>
              <a:rPr lang="it-IT" sz="2400" dirty="0">
                <a:solidFill>
                  <a:schemeClr val="bg1"/>
                </a:solidFill>
              </a:rPr>
            </a:br>
            <a:r>
              <a:rPr lang="it-IT" sz="1200" dirty="0" err="1">
                <a:solidFill>
                  <a:schemeClr val="bg1"/>
                </a:solidFill>
              </a:rPr>
              <a:t>gianni</a:t>
            </a:r>
            <a:r>
              <a:rPr lang="it-IT" sz="1200" dirty="0">
                <a:solidFill>
                  <a:schemeClr val="bg1"/>
                </a:solidFill>
              </a:rPr>
              <a:t> Rodari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C0D9CC8-F520-40BD-B9AB-4CDFBC88AC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78044" y="3739764"/>
            <a:ext cx="4517954" cy="1198120"/>
          </a:xfrm>
        </p:spPr>
        <p:txBody>
          <a:bodyPr>
            <a:norm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Classi 2ª A e 2ª C Scuola Primaria</a:t>
            </a:r>
          </a:p>
          <a:p>
            <a:r>
              <a:rPr lang="it-IT" sz="2000" dirty="0">
                <a:solidFill>
                  <a:schemeClr val="bg1"/>
                </a:solidFill>
              </a:rPr>
              <a:t>I.C. Lanzara</a:t>
            </a:r>
          </a:p>
          <a:p>
            <a:r>
              <a:rPr lang="it-IT" sz="2000" dirty="0">
                <a:solidFill>
                  <a:schemeClr val="bg1"/>
                </a:solidFill>
              </a:rPr>
              <a:t>A.S. 2019/2020</a:t>
            </a:r>
          </a:p>
        </p:txBody>
      </p:sp>
      <p:sp>
        <p:nvSpPr>
          <p:cNvPr id="18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236" y="1606411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014" y="183570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3696" y="2060130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01262" y="3505200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10836425" y="5436655"/>
            <a:ext cx="151536" cy="151536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1245175" y="5896734"/>
            <a:ext cx="108625" cy="10862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flipH="1">
            <a:off x="10554288" y="6038004"/>
            <a:ext cx="95759" cy="957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2D8847-20E4-4B6D-98EE-D493824F7B6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2142" r="8565" b="1"/>
          <a:stretch/>
        </p:blipFill>
        <p:spPr>
          <a:xfrm>
            <a:off x="6740358" y="1606411"/>
            <a:ext cx="5451642" cy="5251590"/>
          </a:xfrm>
          <a:custGeom>
            <a:avLst/>
            <a:gdLst/>
            <a:ahLst/>
            <a:cxnLst/>
            <a:rect l="l" t="t" r="r" b="b"/>
            <a:pathLst>
              <a:path w="5923214" h="5705857">
                <a:moveTo>
                  <a:pt x="3612238" y="0"/>
                </a:moveTo>
                <a:cubicBezTo>
                  <a:pt x="4485043" y="0"/>
                  <a:pt x="5285549" y="309553"/>
                  <a:pt x="5909957" y="824860"/>
                </a:cubicBezTo>
                <a:lnTo>
                  <a:pt x="5923214" y="836909"/>
                </a:lnTo>
                <a:lnTo>
                  <a:pt x="5923214" y="5705857"/>
                </a:lnTo>
                <a:lnTo>
                  <a:pt x="672237" y="5705857"/>
                </a:lnTo>
                <a:lnTo>
                  <a:pt x="616914" y="5631875"/>
                </a:lnTo>
                <a:cubicBezTo>
                  <a:pt x="227427" y="5055358"/>
                  <a:pt x="0" y="4360357"/>
                  <a:pt x="0" y="3612238"/>
                </a:cubicBezTo>
                <a:cubicBezTo>
                  <a:pt x="0" y="1617255"/>
                  <a:pt x="1617255" y="0"/>
                  <a:pt x="3612238" y="0"/>
                </a:cubicBezTo>
                <a:close/>
              </a:path>
            </a:pathLst>
          </a:custGeom>
        </p:spPr>
      </p:pic>
      <p:pic>
        <p:nvPicPr>
          <p:cNvPr id="5" name="Scott_Holmes_-_01_-_Storybook">
            <a:hlinkClick r:id="" action="ppaction://media"/>
            <a:extLst>
              <a:ext uri="{FF2B5EF4-FFF2-40B4-BE49-F238E27FC236}">
                <a16:creationId xmlns:a16="http://schemas.microsoft.com/office/drawing/2014/main" id="{3E0DDC7C-1DD0-468C-BD41-DEF0CC4132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493262" y="661431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6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22559A2A-1646-4491-A50B-D9C5A9F229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78">
            <a:off x="4678017" y="1639617"/>
            <a:ext cx="4338775" cy="4929352"/>
          </a:xfrm>
          <a:prstGeom prst="rect">
            <a:avLst/>
          </a:prstGeom>
          <a:gradFill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 w="76200">
            <a:solidFill>
              <a:schemeClr val="accent6">
                <a:lumMod val="50000"/>
              </a:schemeClr>
            </a:solidFill>
          </a:ln>
        </p:spPr>
      </p:pic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08A502D3-7E7B-4FC6-911C-393FD2CD44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6" t="4136" r="31105" b="21600"/>
          <a:stretch/>
        </p:blipFill>
        <p:spPr>
          <a:xfrm rot="5400000">
            <a:off x="962383" y="1180340"/>
            <a:ext cx="3510459" cy="3645094"/>
          </a:xfrm>
          <a:prstGeom prst="rect">
            <a:avLst/>
          </a:prstGeom>
          <a:ln w="76200">
            <a:solidFill>
              <a:schemeClr val="accent3">
                <a:lumMod val="50000"/>
              </a:schemeClr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FBE94A5-1632-4B93-92EE-D8CFAA6CF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4451" y="3072931"/>
            <a:ext cx="3645095" cy="3370369"/>
          </a:xfrm>
          <a:prstGeom prst="rect">
            <a:avLst/>
          </a:prstGeom>
          <a:solidFill>
            <a:schemeClr val="accent6">
              <a:lumMod val="75000"/>
            </a:schemeClr>
          </a:solidFill>
          <a:ln w="762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75058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4C95357-1384-4166-88C9-D1F69B5F744C}"/>
              </a:ext>
            </a:extLst>
          </p:cNvPr>
          <p:cNvPicPr/>
          <p:nvPr/>
        </p:nvPicPr>
        <p:blipFill rotWithShape="1">
          <a:blip r:embed="rId2"/>
          <a:srcRect t="10683" r="1" b="26567"/>
          <a:stretch/>
        </p:blipFill>
        <p:spPr bwMode="auto">
          <a:xfrm>
            <a:off x="2212066" y="93785"/>
            <a:ext cx="7389442" cy="6559900"/>
          </a:xfrm>
          <a:custGeom>
            <a:avLst/>
            <a:gdLst/>
            <a:ahLst/>
            <a:cxnLst/>
            <a:rect l="l" t="t" r="r" b="b"/>
            <a:pathLst>
              <a:path w="7950886" h="6858000">
                <a:moveTo>
                  <a:pt x="1964633" y="0"/>
                </a:moveTo>
                <a:lnTo>
                  <a:pt x="5986254" y="0"/>
                </a:lnTo>
                <a:lnTo>
                  <a:pt x="6036855" y="29095"/>
                </a:lnTo>
                <a:cubicBezTo>
                  <a:pt x="7184362" y="726337"/>
                  <a:pt x="7950886" y="1988153"/>
                  <a:pt x="7950886" y="3429000"/>
                </a:cubicBezTo>
                <a:cubicBezTo>
                  <a:pt x="7950886" y="4869847"/>
                  <a:pt x="7184362" y="6131663"/>
                  <a:pt x="6036855" y="6828905"/>
                </a:cubicBezTo>
                <a:lnTo>
                  <a:pt x="5986253" y="6858000"/>
                </a:lnTo>
                <a:lnTo>
                  <a:pt x="1964633" y="6858000"/>
                </a:lnTo>
                <a:lnTo>
                  <a:pt x="1914032" y="6828905"/>
                </a:lnTo>
                <a:cubicBezTo>
                  <a:pt x="766525" y="6131663"/>
                  <a:pt x="0" y="4869847"/>
                  <a:pt x="0" y="3429000"/>
                </a:cubicBezTo>
                <a:cubicBezTo>
                  <a:pt x="0" y="1988153"/>
                  <a:pt x="766525" y="726337"/>
                  <a:pt x="1914032" y="29095"/>
                </a:cubicBezTo>
                <a:close/>
              </a:path>
            </a:pathLst>
          </a:custGeom>
          <a:noFill/>
          <a:ln w="76200">
            <a:solidFill>
              <a:schemeClr val="accent2">
                <a:lumMod val="75000"/>
              </a:schemeClr>
            </a:solidFill>
          </a:ln>
          <a:effectLst>
            <a:outerShdw blurRad="50800" dist="50800" dir="5400000" algn="ctr" rotWithShape="0">
              <a:schemeClr val="accent2">
                <a:lumMod val="75000"/>
              </a:scheme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Graphic 10">
            <a:extLst>
              <a:ext uri="{FF2B5EF4-FFF2-40B4-BE49-F238E27FC236}">
                <a16:creationId xmlns:a16="http://schemas.microsoft.com/office/drawing/2014/main" id="{41E76188-5CDF-4279-90D1-82FF3E523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0896" y="644279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Graphic 9">
            <a:extLst>
              <a:ext uri="{FF2B5EF4-FFF2-40B4-BE49-F238E27FC236}">
                <a16:creationId xmlns:a16="http://schemas.microsoft.com/office/drawing/2014/main" id="{71511A72-95BD-471D-BEA0-874989E46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08" y="166643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Graphic 11">
            <a:extLst>
              <a:ext uri="{FF2B5EF4-FFF2-40B4-BE49-F238E27FC236}">
                <a16:creationId xmlns:a16="http://schemas.microsoft.com/office/drawing/2014/main" id="{5D61DBFA-1601-4D6C-AF8C-257D581BA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9465" y="5412094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1D3F54F-3AAF-44E5-AC02-25DEDD1D5981}"/>
              </a:ext>
            </a:extLst>
          </p:cNvPr>
          <p:cNvPicPr/>
          <p:nvPr/>
        </p:nvPicPr>
        <p:blipFill rotWithShape="1">
          <a:blip r:embed="rId2"/>
          <a:srcRect l="2520" t="66241" r="11585" b="12621"/>
          <a:stretch/>
        </p:blipFill>
        <p:spPr bwMode="auto">
          <a:xfrm>
            <a:off x="2262073" y="4975820"/>
            <a:ext cx="5416403" cy="1771650"/>
          </a:xfrm>
          <a:prstGeom prst="rect">
            <a:avLst/>
          </a:prstGeom>
          <a:noFill/>
          <a:ln w="57150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1233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67000"/>
              </a:schemeClr>
            </a:gs>
            <a:gs pos="48000">
              <a:schemeClr val="accent5">
                <a:lumMod val="97000"/>
                <a:lumOff val="3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3F4DEDA2-2EF9-428E-8CB5-E1EF14318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7" t="4771" r="8709" b="2584"/>
          <a:stretch/>
        </p:blipFill>
        <p:spPr>
          <a:xfrm>
            <a:off x="912771" y="471854"/>
            <a:ext cx="6439478" cy="4976446"/>
          </a:xfrm>
          <a:prstGeom prst="rect">
            <a:avLst/>
          </a:prstGeom>
          <a:ln w="76200">
            <a:solidFill>
              <a:srgbClr val="00B050"/>
            </a:solidFill>
          </a:ln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B0E9C45F-9DB3-4DFC-9470-F3F190E7AB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3" t="23247" r="2054" b="36241"/>
          <a:stretch/>
        </p:blipFill>
        <p:spPr>
          <a:xfrm>
            <a:off x="7119256" y="2833660"/>
            <a:ext cx="4885175" cy="3635176"/>
          </a:xfrm>
          <a:prstGeom prst="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  <a:ln w="5715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285009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41370348-4DA4-475A-84F4-2F1FFD6E87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9" t="9337" r="3613" b="17571"/>
          <a:stretch/>
        </p:blipFill>
        <p:spPr>
          <a:xfrm rot="5400000">
            <a:off x="981345" y="1309592"/>
            <a:ext cx="5449166" cy="5178725"/>
          </a:xfrm>
          <a:prstGeom prst="rect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409092B-E30E-4E48-9D37-108FEB3673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4" t="8213" r="45552" b="1662"/>
          <a:stretch/>
        </p:blipFill>
        <p:spPr>
          <a:xfrm rot="5400000">
            <a:off x="7108907" y="-751417"/>
            <a:ext cx="2956495" cy="5404338"/>
          </a:xfrm>
          <a:prstGeom prst="rect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</p:pic>
      <p:pic>
        <p:nvPicPr>
          <p:cNvPr id="4" name="Immagine 3" descr="Immagine che contiene stanza&#10;&#10;Descrizione generata automaticamente">
            <a:extLst>
              <a:ext uri="{FF2B5EF4-FFF2-40B4-BE49-F238E27FC236}">
                <a16:creationId xmlns:a16="http://schemas.microsoft.com/office/drawing/2014/main" id="{F43EADE8-B39F-462A-8E92-AC86DFA05D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921" y="3709555"/>
            <a:ext cx="3438417" cy="2913983"/>
          </a:xfrm>
          <a:prstGeom prst="rect">
            <a:avLst/>
          </a:prstGeom>
          <a:ln w="76200"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9410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lavagnabianca, testo&#10;&#10;Descrizione generata automaticamente">
            <a:extLst>
              <a:ext uri="{FF2B5EF4-FFF2-40B4-BE49-F238E27FC236}">
                <a16:creationId xmlns:a16="http://schemas.microsoft.com/office/drawing/2014/main" id="{87EB7A78-2391-4AC7-A3D9-39BDE14F65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" t="11600" r="10667" b="5256"/>
          <a:stretch/>
        </p:blipFill>
        <p:spPr>
          <a:xfrm rot="16200000">
            <a:off x="3116660" y="-662858"/>
            <a:ext cx="6214709" cy="842467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76200"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484884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rgbClr val="A69BFF"/>
            </a:gs>
            <a:gs pos="0">
              <a:schemeClr val="accent1">
                <a:lumMod val="75000"/>
                <a:tint val="66000"/>
                <a:satMod val="160000"/>
              </a:schemeClr>
            </a:gs>
            <a:gs pos="50000">
              <a:schemeClr val="accent1">
                <a:lumMod val="75000"/>
                <a:tint val="44500"/>
                <a:satMod val="160000"/>
              </a:schemeClr>
            </a:gs>
            <a:gs pos="100000">
              <a:schemeClr val="accent1">
                <a:lumMod val="75000"/>
                <a:tint val="23500"/>
                <a:satMod val="160000"/>
              </a:schemeClr>
            </a:gs>
          </a:gsLst>
          <a:path path="circle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0AE13693-8FF1-4C6E-B269-F8521239BE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" t="-634" r="962" b="19240"/>
          <a:stretch/>
        </p:blipFill>
        <p:spPr>
          <a:xfrm>
            <a:off x="1008925" y="382077"/>
            <a:ext cx="5092595" cy="5757466"/>
          </a:xfrm>
          <a:prstGeom prst="rect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A22B44FF-6528-4EA2-B846-B4C0CD039F1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5" t="493" r="1751" b="13157"/>
          <a:stretch/>
        </p:blipFill>
        <p:spPr>
          <a:xfrm>
            <a:off x="6678385" y="1183823"/>
            <a:ext cx="4816929" cy="5290456"/>
          </a:xfrm>
          <a:prstGeom prst="rect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825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Graphic 10">
            <a:extLst>
              <a:ext uri="{FF2B5EF4-FFF2-40B4-BE49-F238E27FC236}">
                <a16:creationId xmlns:a16="http://schemas.microsoft.com/office/drawing/2014/main" id="{41E76188-5CDF-4279-90D1-82FF3E523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0896" y="644279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Graphic 9">
            <a:extLst>
              <a:ext uri="{FF2B5EF4-FFF2-40B4-BE49-F238E27FC236}">
                <a16:creationId xmlns:a16="http://schemas.microsoft.com/office/drawing/2014/main" id="{71511A72-95BD-471D-BEA0-874989E46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08" y="166643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Graphic 11">
            <a:extLst>
              <a:ext uri="{FF2B5EF4-FFF2-40B4-BE49-F238E27FC236}">
                <a16:creationId xmlns:a16="http://schemas.microsoft.com/office/drawing/2014/main" id="{5D61DBFA-1601-4D6C-AF8C-257D581BA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9465" y="5412094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A0D9368-212A-4B5C-9528-E48AC8C32B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90"/>
          <a:stretch/>
        </p:blipFill>
        <p:spPr>
          <a:xfrm>
            <a:off x="3649874" y="553414"/>
            <a:ext cx="4892252" cy="5751171"/>
          </a:xfrm>
          <a:prstGeom prst="rect">
            <a:avLst/>
          </a:prstGeom>
          <a:ln w="7620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286644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Check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4A914F7-F4B8-4FFD-94EC-9A887407A5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" r="3607" b="3460"/>
          <a:stretch/>
        </p:blipFill>
        <p:spPr>
          <a:xfrm>
            <a:off x="1041722" y="533400"/>
            <a:ext cx="4815068" cy="576262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tint val="66000"/>
                  <a:satMod val="160000"/>
                </a:schemeClr>
              </a:gs>
              <a:gs pos="50000">
                <a:schemeClr val="accent1">
                  <a:lumMod val="75000"/>
                  <a:tint val="44500"/>
                  <a:satMod val="160000"/>
                </a:schemeClr>
              </a:gs>
              <a:gs pos="100000">
                <a:schemeClr val="accent1">
                  <a:lumMod val="75000"/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76200">
            <a:solidFill>
              <a:schemeClr val="accent5">
                <a:lumMod val="50000"/>
              </a:schemeClr>
            </a:solidFill>
          </a:ln>
        </p:spPr>
      </p:pic>
      <p:pic>
        <p:nvPicPr>
          <p:cNvPr id="5" name="Immagine 4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4DC1EFCF-4E83-4D75-995B-400F5F7CB5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" t="1731" r="2776" b="5315"/>
          <a:stretch/>
        </p:blipFill>
        <p:spPr>
          <a:xfrm>
            <a:off x="6947945" y="771525"/>
            <a:ext cx="4433104" cy="517894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9422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93B7ED57-7EDC-4207-A232-AA5698612E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2408" r="2084" b="7592"/>
          <a:stretch/>
        </p:blipFill>
        <p:spPr>
          <a:xfrm rot="5400000">
            <a:off x="165323" y="1460731"/>
            <a:ext cx="5746300" cy="4114799"/>
          </a:xfrm>
          <a:prstGeom prst="rect">
            <a:avLst/>
          </a:prstGeom>
          <a:ln w="76200">
            <a:solidFill>
              <a:schemeClr val="accent3">
                <a:lumMod val="50000"/>
              </a:schemeClr>
            </a:solidFill>
          </a:ln>
        </p:spPr>
      </p:pic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812195C0-1C5E-4D61-BB5E-C7EFD43604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06"/>
          <a:stretch/>
        </p:blipFill>
        <p:spPr>
          <a:xfrm rot="5400000">
            <a:off x="6113002" y="773560"/>
            <a:ext cx="5087711" cy="6460683"/>
          </a:xfrm>
          <a:prstGeom prst="rect">
            <a:avLst/>
          </a:prstGeom>
          <a:solidFill>
            <a:srgbClr val="7030A0"/>
          </a:solidFill>
          <a:ln w="762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08659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avolo, letto, sedendo, colorato&#10;&#10;Descrizione generata automaticamente">
            <a:extLst>
              <a:ext uri="{FF2B5EF4-FFF2-40B4-BE49-F238E27FC236}">
                <a16:creationId xmlns:a16="http://schemas.microsoft.com/office/drawing/2014/main" id="{55866E4F-B688-4D68-AF0E-753F05147A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" t="8275" r="1379" b="33487"/>
          <a:stretch/>
        </p:blipFill>
        <p:spPr>
          <a:xfrm>
            <a:off x="1660634" y="1432034"/>
            <a:ext cx="8870732" cy="3993931"/>
          </a:xfrm>
          <a:prstGeom prst="rect">
            <a:avLst/>
          </a:prstGeom>
          <a:pattFill prst="narVert">
            <a:fgClr>
              <a:schemeClr val="accent1"/>
            </a:fgClr>
            <a:bgClr>
              <a:schemeClr val="bg1"/>
            </a:bgClr>
          </a:pattFill>
          <a:ln w="76200">
            <a:solidFill>
              <a:srgbClr val="0070C0"/>
            </a:solidFill>
          </a:ln>
          <a:effectLst>
            <a:softEdge rad="762000"/>
          </a:effectLst>
          <a:scene3d>
            <a:camera prst="orthographicFront"/>
            <a:lightRig rig="threePt" dir="t"/>
          </a:scene3d>
          <a:sp3d extrusionH="76200">
            <a:bevelT w="165100" prst="coolSlant"/>
            <a:extrusionClr>
              <a:schemeClr val="accent2">
                <a:lumMod val="75000"/>
              </a:schemeClr>
            </a:extrusionClr>
          </a:sp3d>
        </p:spPr>
      </p:pic>
    </p:spTree>
    <p:extLst>
      <p:ext uri="{BB962C8B-B14F-4D97-AF65-F5344CB8AC3E}">
        <p14:creationId xmlns:p14="http://schemas.microsoft.com/office/powerpoint/2010/main" val="359738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DnDi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7F40B63F-27F6-4138-9E35-6F26A7839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756" y="591937"/>
            <a:ext cx="9359462" cy="5905845"/>
          </a:xfrm>
          <a:prstGeom prst="rect">
            <a:avLst/>
          </a:prstGeom>
          <a:effectLst>
            <a:glow rad="127000">
              <a:schemeClr val="accent3">
                <a:lumMod val="7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3780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52385C9-68B9-4CEC-A74D-609C2C48D82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21" t="-232" r="1288" b="20935"/>
          <a:stretch/>
        </p:blipFill>
        <p:spPr bwMode="auto">
          <a:xfrm>
            <a:off x="6194515" y="409876"/>
            <a:ext cx="5783172" cy="2491084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6"/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magine 4" descr="Immagine che contiene abbigliamento, piccolo, tavolo, coperto&#10;&#10;Descrizione generata automaticamente">
            <a:extLst>
              <a:ext uri="{FF2B5EF4-FFF2-40B4-BE49-F238E27FC236}">
                <a16:creationId xmlns:a16="http://schemas.microsoft.com/office/drawing/2014/main" id="{21ED47E7-7AE5-45C4-837D-5D8C49671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12"/>
          <a:stretch/>
        </p:blipFill>
        <p:spPr>
          <a:xfrm>
            <a:off x="965290" y="1906657"/>
            <a:ext cx="5305425" cy="4346209"/>
          </a:xfrm>
          <a:prstGeom prst="rect">
            <a:avLst/>
          </a:prstGeom>
          <a:pattFill prst="dkDnDiag">
            <a:fgClr>
              <a:schemeClr val="accent1"/>
            </a:fgClr>
            <a:bgClr>
              <a:schemeClr val="bg1"/>
            </a:bgClr>
          </a:pattFill>
          <a:effectLst>
            <a:glow rad="127000">
              <a:schemeClr val="accent3">
                <a:lumMod val="75000"/>
              </a:schemeClr>
            </a:glow>
          </a:effec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45078544-0334-4C96-ADD0-5DBC48582D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3" t="20450" r="-13816" b="38057"/>
          <a:stretch/>
        </p:blipFill>
        <p:spPr>
          <a:xfrm>
            <a:off x="6853262" y="3240015"/>
            <a:ext cx="5124425" cy="3012851"/>
          </a:xfrm>
          <a:prstGeom prst="rect">
            <a:avLst/>
          </a:prstGeom>
          <a:ln w="76200"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1579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F602F114-5FB9-4421-86FA-285155EEF9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544" y="438150"/>
            <a:ext cx="4365432" cy="5527964"/>
          </a:xfrm>
          <a:prstGeom prst="rect">
            <a:avLst/>
          </a:prstGeom>
          <a:effectLst>
            <a:glow rad="254000">
              <a:schemeClr val="accent5">
                <a:lumMod val="75000"/>
              </a:schemeClr>
            </a:glow>
          </a:effectLst>
        </p:spPr>
      </p:pic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id="{8BD6013D-6BE4-4975-9E4D-8B9B73DDE3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5" t="-1655"/>
          <a:stretch/>
        </p:blipFill>
        <p:spPr>
          <a:xfrm>
            <a:off x="6438900" y="516255"/>
            <a:ext cx="4895850" cy="5655945"/>
          </a:xfrm>
          <a:prstGeom prst="rect">
            <a:avLst/>
          </a:prstGeom>
          <a:effectLst>
            <a:outerShdw blurRad="50800" dist="50800" dir="5400000" sx="106000" sy="106000" algn="ctr" rotWithShape="0">
              <a:srgbClr val="7030A0"/>
            </a:outerShd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356720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66427DBA-1713-4D42-A273-A71821B106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274" y="491836"/>
            <a:ext cx="4781602" cy="5874327"/>
          </a:xfrm>
          <a:prstGeom prst="rect">
            <a:avLst/>
          </a:prstGeom>
          <a:pattFill prst="dkDnDiag">
            <a:fgClr>
              <a:schemeClr val="accent1"/>
            </a:fgClr>
            <a:bgClr>
              <a:schemeClr val="bg1"/>
            </a:bgClr>
          </a:pattFill>
          <a:effectLst>
            <a:glow rad="127000">
              <a:schemeClr val="bg2">
                <a:lumMod val="50000"/>
              </a:schemeClr>
            </a:glow>
          </a:effectLst>
        </p:spPr>
      </p:pic>
      <p:pic>
        <p:nvPicPr>
          <p:cNvPr id="4" name="Immagine 3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9E15ACF8-1E1B-4ED1-B52A-656B8F892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475" y="955530"/>
            <a:ext cx="5172075" cy="4946938"/>
          </a:xfrm>
          <a:prstGeom prst="rect">
            <a:avLst/>
          </a:prstGeom>
          <a:effectLst>
            <a:glow rad="127000">
              <a:srgbClr val="7030A0"/>
            </a:glow>
          </a:effectLst>
        </p:spPr>
      </p:pic>
    </p:spTree>
    <p:extLst>
      <p:ext uri="{BB962C8B-B14F-4D97-AF65-F5344CB8AC3E}">
        <p14:creationId xmlns:p14="http://schemas.microsoft.com/office/powerpoint/2010/main" val="373038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B1610041-ECE7-4B15-BF2E-5B28297DA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54" y="305435"/>
            <a:ext cx="4497646" cy="6009640"/>
          </a:xfrm>
          <a:prstGeom prst="rect">
            <a:avLst/>
          </a:prstGeom>
          <a:solidFill>
            <a:srgbClr val="FF0000"/>
          </a:solidFill>
          <a:effectLst>
            <a:glow>
              <a:schemeClr val="accent2">
                <a:lumMod val="75000"/>
              </a:schemeClr>
            </a:glow>
            <a:outerShdw blurRad="50800" dist="50800" dir="5400000" sx="103000" sy="103000" algn="ctr" rotWithShape="0">
              <a:schemeClr val="bg2">
                <a:lumMod val="50000"/>
              </a:schemeClr>
            </a:outerShdw>
          </a:effectLst>
        </p:spPr>
      </p:pic>
      <p:pic>
        <p:nvPicPr>
          <p:cNvPr id="4" name="Immagine 3" descr="Immagine che contiene asciugamano&#10;&#10;Descrizione generata automaticamente">
            <a:extLst>
              <a:ext uri="{FF2B5EF4-FFF2-40B4-BE49-F238E27FC236}">
                <a16:creationId xmlns:a16="http://schemas.microsoft.com/office/drawing/2014/main" id="{79C4B1A1-910C-4F39-98E8-39F9732DB7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" b="7726"/>
          <a:stretch/>
        </p:blipFill>
        <p:spPr>
          <a:xfrm>
            <a:off x="6310852" y="305435"/>
            <a:ext cx="5094655" cy="5957082"/>
          </a:xfrm>
          <a:prstGeom prst="rect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8959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2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cibo&#10;&#10;Descrizione generata automaticamente">
            <a:extLst>
              <a:ext uri="{FF2B5EF4-FFF2-40B4-BE49-F238E27FC236}">
                <a16:creationId xmlns:a16="http://schemas.microsoft.com/office/drawing/2014/main" id="{44164A64-431A-4B44-BFB3-7E418460A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280" y="502920"/>
            <a:ext cx="8209280" cy="6156960"/>
          </a:xfrm>
          <a:prstGeom prst="rect">
            <a:avLst/>
          </a:prstGeom>
          <a:ln>
            <a:solidFill>
              <a:schemeClr val="accent5">
                <a:lumMod val="75000"/>
              </a:schemeClr>
            </a:solidFill>
          </a:ln>
          <a:effectLst>
            <a:glow rad="139700">
              <a:schemeClr val="accent3">
                <a:lumMod val="75000"/>
                <a:alpha val="40000"/>
              </a:schemeClr>
            </a:glow>
            <a:outerShdw blurRad="50800" dist="50800" dir="5400000" algn="ctr" rotWithShape="0">
              <a:schemeClr val="accent2"/>
            </a:outerShdw>
          </a:effectLst>
        </p:spPr>
      </p:pic>
    </p:spTree>
    <p:extLst>
      <p:ext uri="{BB962C8B-B14F-4D97-AF65-F5344CB8AC3E}">
        <p14:creationId xmlns:p14="http://schemas.microsoft.com/office/powerpoint/2010/main" val="162065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39BB00B7-485E-42CB-B143-7E84B3E42A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0485"/>
          <a:stretch/>
        </p:blipFill>
        <p:spPr>
          <a:xfrm>
            <a:off x="4480429" y="209094"/>
            <a:ext cx="7617786" cy="6439808"/>
          </a:xfrm>
          <a:custGeom>
            <a:avLst/>
            <a:gdLst/>
            <a:ahLst/>
            <a:cxnLst/>
            <a:rect l="l" t="t" r="r" b="b"/>
            <a:pathLst>
              <a:path w="7950886" h="6858000">
                <a:moveTo>
                  <a:pt x="1964633" y="0"/>
                </a:moveTo>
                <a:lnTo>
                  <a:pt x="5986254" y="0"/>
                </a:lnTo>
                <a:lnTo>
                  <a:pt x="6036855" y="29095"/>
                </a:lnTo>
                <a:cubicBezTo>
                  <a:pt x="7184362" y="726337"/>
                  <a:pt x="7950886" y="1988153"/>
                  <a:pt x="7950886" y="3429000"/>
                </a:cubicBezTo>
                <a:cubicBezTo>
                  <a:pt x="7950886" y="4869847"/>
                  <a:pt x="7184362" y="6131663"/>
                  <a:pt x="6036855" y="6828905"/>
                </a:cubicBezTo>
                <a:lnTo>
                  <a:pt x="5986253" y="6858000"/>
                </a:lnTo>
                <a:lnTo>
                  <a:pt x="1964633" y="6858000"/>
                </a:lnTo>
                <a:lnTo>
                  <a:pt x="1914032" y="6828905"/>
                </a:lnTo>
                <a:cubicBezTo>
                  <a:pt x="766525" y="6131663"/>
                  <a:pt x="0" y="4869847"/>
                  <a:pt x="0" y="3429000"/>
                </a:cubicBezTo>
                <a:cubicBezTo>
                  <a:pt x="0" y="1988153"/>
                  <a:pt x="766525" y="726337"/>
                  <a:pt x="1914032" y="29095"/>
                </a:cubicBezTo>
                <a:close/>
              </a:path>
            </a:pathLst>
          </a:custGeom>
          <a:ln>
            <a:solidFill>
              <a:schemeClr val="accent3">
                <a:lumMod val="75000"/>
              </a:schemeClr>
            </a:solidFill>
          </a:ln>
          <a:effectLst>
            <a:outerShdw blurRad="50800" dist="50800" dir="5400000" algn="ctr" rotWithShape="0">
              <a:schemeClr val="accent5"/>
            </a:outerShdw>
          </a:effectLst>
        </p:spPr>
      </p:pic>
      <p:sp>
        <p:nvSpPr>
          <p:cNvPr id="28" name="Graphic 10">
            <a:extLst>
              <a:ext uri="{FF2B5EF4-FFF2-40B4-BE49-F238E27FC236}">
                <a16:creationId xmlns:a16="http://schemas.microsoft.com/office/drawing/2014/main" id="{41E76188-5CDF-4279-90D1-82FF3E523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40896" y="644279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0" name="Graphic 9">
            <a:extLst>
              <a:ext uri="{FF2B5EF4-FFF2-40B4-BE49-F238E27FC236}">
                <a16:creationId xmlns:a16="http://schemas.microsoft.com/office/drawing/2014/main" id="{71511A72-95BD-471D-BEA0-874989E46A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10308" y="1666434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2" name="Graphic 11">
            <a:extLst>
              <a:ext uri="{FF2B5EF4-FFF2-40B4-BE49-F238E27FC236}">
                <a16:creationId xmlns:a16="http://schemas.microsoft.com/office/drawing/2014/main" id="{5D61DBFA-1601-4D6C-AF8C-257D581BA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9465" y="5412094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5" name="Immagine 14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C7AE2420-114F-4E70-8718-9A038DE7E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" t="56444"/>
          <a:stretch/>
        </p:blipFill>
        <p:spPr>
          <a:xfrm rot="21055607">
            <a:off x="638069" y="506347"/>
            <a:ext cx="4042496" cy="3435226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</p:pic>
      <p:pic>
        <p:nvPicPr>
          <p:cNvPr id="16" name="Immagine 15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A0385D1B-7729-4D22-A324-688F010861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" t="53185" r="53333" b="1926"/>
          <a:stretch/>
        </p:blipFill>
        <p:spPr>
          <a:xfrm rot="11008661">
            <a:off x="991560" y="3950448"/>
            <a:ext cx="3996972" cy="2694422"/>
          </a:xfrm>
          <a:prstGeom prst="rect">
            <a:avLst/>
          </a:prstGeom>
          <a:ln w="57150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1358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lavagnabianca&#10;&#10;Descrizione generata automaticamente">
            <a:extLst>
              <a:ext uri="{FF2B5EF4-FFF2-40B4-BE49-F238E27FC236}">
                <a16:creationId xmlns:a16="http://schemas.microsoft.com/office/drawing/2014/main" id="{96A31423-D123-453A-B695-4CB2E1A43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325" y="776664"/>
            <a:ext cx="5019675" cy="5527480"/>
          </a:xfrm>
          <a:prstGeom prst="rect">
            <a:avLst/>
          </a:prstGeom>
          <a:pattFill prst="smCheck">
            <a:fgClr>
              <a:schemeClr val="accent1"/>
            </a:fgClr>
            <a:bgClr>
              <a:schemeClr val="bg1"/>
            </a:bgClr>
          </a:pattFill>
          <a:ln w="76200">
            <a:solidFill>
              <a:schemeClr val="accent2">
                <a:lumMod val="50000"/>
              </a:schemeClr>
            </a:solidFill>
          </a:ln>
        </p:spPr>
      </p:pic>
      <p:pic>
        <p:nvPicPr>
          <p:cNvPr id="4" name="Immagine 3" descr="Immagine che contiene testo, ragazza&#10;&#10;Descrizione generata automaticamente">
            <a:extLst>
              <a:ext uri="{FF2B5EF4-FFF2-40B4-BE49-F238E27FC236}">
                <a16:creationId xmlns:a16="http://schemas.microsoft.com/office/drawing/2014/main" id="{140E5735-7D1D-4C79-9D26-67CADD6F1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2" t="4591" r="1646" b="8035"/>
          <a:stretch/>
        </p:blipFill>
        <p:spPr>
          <a:xfrm>
            <a:off x="6800849" y="423862"/>
            <a:ext cx="4686301" cy="5800725"/>
          </a:xfrm>
          <a:prstGeom prst="rect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609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>
        <p:push dir="u"/>
      </p:transition>
    </mc:Choice>
    <mc:Fallback xmlns="">
      <p:transition advClick="0" advTm="5000">
        <p:push dir="u"/>
      </p:transition>
    </mc:Fallback>
  </mc:AlternateContent>
</p:sld>
</file>

<file path=ppt/theme/theme1.xml><?xml version="1.0" encoding="utf-8"?>
<a:theme xmlns:a="http://schemas.openxmlformats.org/drawingml/2006/main" name="GradientVTI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35</Words>
  <Application>Microsoft Office PowerPoint</Application>
  <PresentationFormat>Widescreen</PresentationFormat>
  <Paragraphs>4</Paragraphs>
  <Slides>19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2" baseType="lpstr">
      <vt:lpstr>Arial</vt:lpstr>
      <vt:lpstr>Univers</vt:lpstr>
      <vt:lpstr>GradientVTI</vt:lpstr>
      <vt:lpstr>Le case possono parlare se qualcuno ha tempo e voglia di starle ad ascoltare gianni Rodari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case possono parlare se qualcuno ha tempo e voglia di starle ad ascoltare</dc:title>
  <dc:creator>Raffella Rapido</dc:creator>
  <cp:lastModifiedBy>Raffella Rapido</cp:lastModifiedBy>
  <cp:revision>49</cp:revision>
  <dcterms:created xsi:type="dcterms:W3CDTF">2020-05-05T20:43:32Z</dcterms:created>
  <dcterms:modified xsi:type="dcterms:W3CDTF">2020-05-07T09:52:04Z</dcterms:modified>
</cp:coreProperties>
</file>