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69" r:id="rId6"/>
    <p:sldId id="272" r:id="rId7"/>
    <p:sldId id="273" r:id="rId8"/>
    <p:sldId id="258" r:id="rId9"/>
    <p:sldId id="287" r:id="rId10"/>
    <p:sldId id="266" r:id="rId11"/>
    <p:sldId id="277" r:id="rId12"/>
    <p:sldId id="278" r:id="rId13"/>
    <p:sldId id="288" r:id="rId14"/>
    <p:sldId id="280" r:id="rId15"/>
    <p:sldId id="279" r:id="rId16"/>
    <p:sldId id="281" r:id="rId17"/>
    <p:sldId id="283" r:id="rId18"/>
    <p:sldId id="284" r:id="rId19"/>
    <p:sldId id="282" r:id="rId20"/>
    <p:sldId id="285" r:id="rId21"/>
    <p:sldId id="286" r:id="rId22"/>
    <p:sldId id="276" r:id="rId23"/>
    <p:sldId id="290" r:id="rId2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27A2D9"/>
    <a:srgbClr val="831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35" autoAdjust="0"/>
    <p:restoredTop sz="94660"/>
  </p:normalViewPr>
  <p:slideViewPr>
    <p:cSldViewPr>
      <p:cViewPr varScale="1">
        <p:scale>
          <a:sx n="45" d="100"/>
          <a:sy n="45" d="100"/>
        </p:scale>
        <p:origin x="498"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D0A71D4-06EC-479F-89BF-22A7B1FD1CE8}" type="datetime1">
              <a:rPr lang="it-IT" smtClean="0"/>
              <a:t>21/05/2020</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it-IT" smtClean="0"/>
              <a:t>‹N›</a:t>
            </a:fld>
            <a:endParaRPr lang="it-IT"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FEC2-19B9-4066-B861-C3B4351065E3}" type="datetime1">
              <a:rPr lang="it-IT" smtClean="0"/>
              <a:pPr/>
              <a:t>21/05/2020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it-IT" smtClean="0"/>
              <a:t>‹N›</a:t>
            </a:fld>
            <a:endParaRPr lang="it-IT"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t>1</a:t>
            </a:fld>
            <a:endParaRPr lang="it-IT" dirty="0"/>
          </a:p>
        </p:txBody>
      </p:sp>
    </p:spTree>
    <p:extLst>
      <p:ext uri="{BB962C8B-B14F-4D97-AF65-F5344CB8AC3E}">
        <p14:creationId xmlns:p14="http://schemas.microsoft.com/office/powerpoint/2010/main" val="251633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10</a:t>
            </a:fld>
            <a:endParaRPr lang="it-IT" dirty="0"/>
          </a:p>
        </p:txBody>
      </p:sp>
    </p:spTree>
    <p:extLst>
      <p:ext uri="{BB962C8B-B14F-4D97-AF65-F5344CB8AC3E}">
        <p14:creationId xmlns:p14="http://schemas.microsoft.com/office/powerpoint/2010/main" val="64883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11</a:t>
            </a:fld>
            <a:endParaRPr lang="it-IT" dirty="0"/>
          </a:p>
        </p:txBody>
      </p:sp>
    </p:spTree>
    <p:extLst>
      <p:ext uri="{BB962C8B-B14F-4D97-AF65-F5344CB8AC3E}">
        <p14:creationId xmlns:p14="http://schemas.microsoft.com/office/powerpoint/2010/main" val="23785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12</a:t>
            </a:fld>
            <a:endParaRPr lang="it-IT" dirty="0"/>
          </a:p>
        </p:txBody>
      </p:sp>
    </p:spTree>
    <p:extLst>
      <p:ext uri="{BB962C8B-B14F-4D97-AF65-F5344CB8AC3E}">
        <p14:creationId xmlns:p14="http://schemas.microsoft.com/office/powerpoint/2010/main" val="79047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13</a:t>
            </a:fld>
            <a:endParaRPr lang="it-IT" dirty="0"/>
          </a:p>
        </p:txBody>
      </p:sp>
    </p:spTree>
    <p:extLst>
      <p:ext uri="{BB962C8B-B14F-4D97-AF65-F5344CB8AC3E}">
        <p14:creationId xmlns:p14="http://schemas.microsoft.com/office/powerpoint/2010/main" val="154222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14</a:t>
            </a:fld>
            <a:endParaRPr lang="it-IT" dirty="0"/>
          </a:p>
        </p:txBody>
      </p:sp>
    </p:spTree>
    <p:extLst>
      <p:ext uri="{BB962C8B-B14F-4D97-AF65-F5344CB8AC3E}">
        <p14:creationId xmlns:p14="http://schemas.microsoft.com/office/powerpoint/2010/main" val="113555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15</a:t>
            </a:fld>
            <a:endParaRPr lang="it-IT" dirty="0"/>
          </a:p>
        </p:txBody>
      </p:sp>
    </p:spTree>
    <p:extLst>
      <p:ext uri="{BB962C8B-B14F-4D97-AF65-F5344CB8AC3E}">
        <p14:creationId xmlns:p14="http://schemas.microsoft.com/office/powerpoint/2010/main" val="262839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16</a:t>
            </a:fld>
            <a:endParaRPr lang="it-IT" dirty="0"/>
          </a:p>
        </p:txBody>
      </p:sp>
    </p:spTree>
    <p:extLst>
      <p:ext uri="{BB962C8B-B14F-4D97-AF65-F5344CB8AC3E}">
        <p14:creationId xmlns:p14="http://schemas.microsoft.com/office/powerpoint/2010/main" val="2552865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17</a:t>
            </a:fld>
            <a:endParaRPr lang="it-IT" dirty="0"/>
          </a:p>
        </p:txBody>
      </p:sp>
    </p:spTree>
    <p:extLst>
      <p:ext uri="{BB962C8B-B14F-4D97-AF65-F5344CB8AC3E}">
        <p14:creationId xmlns:p14="http://schemas.microsoft.com/office/powerpoint/2010/main" val="213907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18</a:t>
            </a:fld>
            <a:endParaRPr lang="it-IT" dirty="0"/>
          </a:p>
        </p:txBody>
      </p:sp>
    </p:spTree>
    <p:extLst>
      <p:ext uri="{BB962C8B-B14F-4D97-AF65-F5344CB8AC3E}">
        <p14:creationId xmlns:p14="http://schemas.microsoft.com/office/powerpoint/2010/main" val="135778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t>2</a:t>
            </a:fld>
            <a:endParaRPr lang="it-IT" dirty="0"/>
          </a:p>
        </p:txBody>
      </p:sp>
    </p:spTree>
    <p:extLst>
      <p:ext uri="{BB962C8B-B14F-4D97-AF65-F5344CB8AC3E}">
        <p14:creationId xmlns:p14="http://schemas.microsoft.com/office/powerpoint/2010/main" val="127304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t>3</a:t>
            </a:fld>
            <a:endParaRPr lang="it-IT" dirty="0"/>
          </a:p>
        </p:txBody>
      </p:sp>
    </p:spTree>
    <p:extLst>
      <p:ext uri="{BB962C8B-B14F-4D97-AF65-F5344CB8AC3E}">
        <p14:creationId xmlns:p14="http://schemas.microsoft.com/office/powerpoint/2010/main" val="273320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t>4</a:t>
            </a:fld>
            <a:endParaRPr lang="it-IT" dirty="0"/>
          </a:p>
        </p:txBody>
      </p:sp>
    </p:spTree>
    <p:extLst>
      <p:ext uri="{BB962C8B-B14F-4D97-AF65-F5344CB8AC3E}">
        <p14:creationId xmlns:p14="http://schemas.microsoft.com/office/powerpoint/2010/main" val="339317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t>5</a:t>
            </a:fld>
            <a:endParaRPr lang="it-IT" dirty="0"/>
          </a:p>
        </p:txBody>
      </p:sp>
    </p:spTree>
    <p:extLst>
      <p:ext uri="{BB962C8B-B14F-4D97-AF65-F5344CB8AC3E}">
        <p14:creationId xmlns:p14="http://schemas.microsoft.com/office/powerpoint/2010/main" val="55098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t>6</a:t>
            </a:fld>
            <a:endParaRPr lang="it-IT" dirty="0"/>
          </a:p>
        </p:txBody>
      </p:sp>
    </p:spTree>
    <p:extLst>
      <p:ext uri="{BB962C8B-B14F-4D97-AF65-F5344CB8AC3E}">
        <p14:creationId xmlns:p14="http://schemas.microsoft.com/office/powerpoint/2010/main" val="62683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7</a:t>
            </a:fld>
            <a:endParaRPr lang="it-IT" dirty="0"/>
          </a:p>
        </p:txBody>
      </p:sp>
    </p:spTree>
    <p:extLst>
      <p:ext uri="{BB962C8B-B14F-4D97-AF65-F5344CB8AC3E}">
        <p14:creationId xmlns:p14="http://schemas.microsoft.com/office/powerpoint/2010/main" val="372700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8</a:t>
            </a:fld>
            <a:endParaRPr lang="it-IT" dirty="0"/>
          </a:p>
        </p:txBody>
      </p:sp>
    </p:spTree>
    <p:extLst>
      <p:ext uri="{BB962C8B-B14F-4D97-AF65-F5344CB8AC3E}">
        <p14:creationId xmlns:p14="http://schemas.microsoft.com/office/powerpoint/2010/main" val="52106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a:t>NOTA: per cambiare le immagini in questa diapositiva, selezionare un'immagine ed eliminarla. Quindi fare clic sull'icona Inserisci immagine nel segnaposto per inserire l'immagine desiderata.</a:t>
            </a:r>
          </a:p>
        </p:txBody>
      </p:sp>
      <p:sp>
        <p:nvSpPr>
          <p:cNvPr id="4" name="Segnaposto numero diapositiva 3"/>
          <p:cNvSpPr>
            <a:spLocks noGrp="1"/>
          </p:cNvSpPr>
          <p:nvPr>
            <p:ph type="sldNum" sz="quarter" idx="10"/>
          </p:nvPr>
        </p:nvSpPr>
        <p:spPr/>
        <p:txBody>
          <a:bodyPr rtlCol="0"/>
          <a:lstStyle/>
          <a:p>
            <a:pPr rtl="0"/>
            <a:fld id="{5534C2EF-8A97-4DAF-B099-E567883644D6}" type="slidenum">
              <a:rPr lang="it-IT" smtClean="0"/>
              <a:t>9</a:t>
            </a:fld>
            <a:endParaRPr lang="it-IT" dirty="0"/>
          </a:p>
        </p:txBody>
      </p:sp>
    </p:spTree>
    <p:extLst>
      <p:ext uri="{BB962C8B-B14F-4D97-AF65-F5344CB8AC3E}">
        <p14:creationId xmlns:p14="http://schemas.microsoft.com/office/powerpoint/2010/main" val="135982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ol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ue immagini con didascalie">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ol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it-IT"/>
              <a:t>Fare clic per modificare lo stile del titolo</a:t>
            </a:r>
            <a:endParaRPr lang="it-IT" dirty="0"/>
          </a:p>
        </p:txBody>
      </p:sp>
      <p:sp>
        <p:nvSpPr>
          <p:cNvPr id="7" name="Figura a mano libera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17" name="Segnaposto testo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it-IT"/>
              <a:t>Modifica gli stili del testo dello schema</a:t>
            </a:r>
          </a:p>
        </p:txBody>
      </p:sp>
      <p:sp>
        <p:nvSpPr>
          <p:cNvPr id="18" name="Figura a mano libera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Segnaposto immagine 18" descr="Segnaposto vuoto per aggiungere un'immagine. Fare clic sul segnaposto e selezionare l'immagine che si vuole aggiungere"/>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20" name="Segnaposto testo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it-IT"/>
              <a:t>Modifica gli stili del testo dello schema</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 immagini con didascalia">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ol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it-IT"/>
              <a:t>Fare clic per modificare lo stile del titolo</a:t>
            </a:r>
            <a:endParaRPr lang="it-IT" dirty="0"/>
          </a:p>
        </p:txBody>
      </p:sp>
      <p:sp>
        <p:nvSpPr>
          <p:cNvPr id="7" name="Figura a mano libera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18" name="Figura a mano libera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Segnaposto immagine 18" descr="Segnaposto vuoto per aggiungere un'immagine. Fare clic sul segnaposto e selezionare l'immagine che si vuole aggiungere"/>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2" name="Figura a mano libera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Segnaposto immagine 12" descr="Segnaposto vuoto per aggiungere un'immagine. Fare clic sul segnaposto e selezionare l'immagine che si vuole aggiungere"/>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7" name="Segnaposto testo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it-IT"/>
              <a:t>Modifica gli stili del testo dello schema</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que immagini">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ol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it-IT"/>
              <a:t>Fare clic per modificare lo stile del titolo</a:t>
            </a:r>
            <a:endParaRPr lang="it-IT" dirty="0"/>
          </a:p>
        </p:txBody>
      </p:sp>
      <p:sp>
        <p:nvSpPr>
          <p:cNvPr id="8" name="Figura a mano libera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9" name="Segnaposto immagine 8" descr="Segnaposto vuoto per aggiungere un'immagine. Fare clic sul segnaposto e selezionare l'immagine che si vuole aggiungere"/>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10" name="Figura a mano libera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Segnaposto immagine 10" descr="Segnaposto vuoto per aggiungere un'immagine. Fare clic sul segnaposto e selezionare l'immagine che si vuole aggiungere"/>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2" name="Figura a mano libera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Segnaposto immagine 12" descr="Segnaposto vuoto per aggiungere un'immagine. Fare clic sul segnaposto e selezionare l'immagine che si vuole aggiungere"/>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4" name="Figura a mano libera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20" name="Figura a mano libera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Segnaposto immagine 20" descr="Segnaposto vuoto per aggiungere un'immagine. Fare clic sul segnaposto e selezionare l'immagine che si vuole aggiungere"/>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467743B1-1381-4493-80E0-0DCA669DD440}" type="datetime1">
              <a:rPr lang="it-IT" smtClean="0"/>
              <a:pPr/>
              <a:t>21/05/2020</a:t>
            </a:fld>
            <a:endParaRPr lang="it-IT" dirty="0"/>
          </a:p>
        </p:txBody>
      </p:sp>
      <p:sp>
        <p:nvSpPr>
          <p:cNvPr id="6" name="Segnaposto numero diapositiva 5"/>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365125"/>
            <a:ext cx="1828799" cy="4940300"/>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524000" y="365125"/>
            <a:ext cx="6858000" cy="4940300"/>
          </a:xfrm>
        </p:spPr>
        <p:txBody>
          <a:bodyPr vert="eaVert"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CAF899A7-4A23-4751-9DE8-7E685E5C9846}" type="datetime1">
              <a:rPr lang="it-IT" smtClean="0"/>
              <a:pPr/>
              <a:t>21/05/2020</a:t>
            </a:fld>
            <a:endParaRPr lang="it-IT" dirty="0"/>
          </a:p>
        </p:txBody>
      </p:sp>
      <p:sp>
        <p:nvSpPr>
          <p:cNvPr id="6" name="Segnaposto numero diapositiva 5"/>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lvl1pPr rtl="0">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2B490BBD-3765-4B66-B1DC-7511FAB31BA4}" type="datetime1">
              <a:rPr lang="it-IT" smtClean="0"/>
              <a:pPr/>
              <a:t>21/05/2020</a:t>
            </a:fld>
            <a:endParaRPr lang="it-IT" dirty="0"/>
          </a:p>
        </p:txBody>
      </p:sp>
      <p:sp>
        <p:nvSpPr>
          <p:cNvPr id="6" name="Segnaposto numero diapositiva 5"/>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olo 1"/>
          <p:cNvSpPr>
            <a:spLocks noGrp="1"/>
          </p:cNvSpPr>
          <p:nvPr>
            <p:ph type="title"/>
          </p:nvPr>
        </p:nvSpPr>
        <p:spPr>
          <a:xfrm>
            <a:off x="3352800" y="533400"/>
            <a:ext cx="7315200" cy="1828800"/>
          </a:xfrm>
        </p:spPr>
        <p:txBody>
          <a:bodyPr rtlCol="0" anchor="b">
            <a:normAutofit/>
          </a:bodyPr>
          <a:lstStyle>
            <a:lvl1pPr>
              <a:defRPr sz="4400"/>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524000" y="1825625"/>
            <a:ext cx="4389120" cy="3474720"/>
          </a:xfrm>
        </p:spPr>
        <p:txBody>
          <a:bodyPr rtlCol="0"/>
          <a:lstStyle>
            <a:lvl1pPr rtl="0">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p:cNvSpPr>
            <a:spLocks noGrp="1"/>
          </p:cNvSpPr>
          <p:nvPr>
            <p:ph sz="half" idx="2"/>
          </p:nvPr>
        </p:nvSpPr>
        <p:spPr>
          <a:xfrm>
            <a:off x="6278880" y="1825625"/>
            <a:ext cx="4389120" cy="3474720"/>
          </a:xfrm>
        </p:spPr>
        <p:txBody>
          <a:bodyPr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148B8CD5-F130-4E80-9CE0-9CEE8DE46999}" type="datetime1">
              <a:rPr lang="it-IT" smtClean="0"/>
              <a:pPr/>
              <a:t>21/05/2020</a:t>
            </a:fld>
            <a:endParaRPr lang="it-IT" dirty="0"/>
          </a:p>
        </p:txBody>
      </p:sp>
      <p:sp>
        <p:nvSpPr>
          <p:cNvPr id="7" name="Segnaposto numero diapositiva 6"/>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1524000" y="2624666"/>
            <a:ext cx="4389120" cy="2675467"/>
          </a:xfrm>
        </p:spPr>
        <p:txBody>
          <a:bodyPr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278880" y="2624666"/>
            <a:ext cx="4389120" cy="2675467"/>
          </a:xfrm>
        </p:spPr>
        <p:txBody>
          <a:bodyPr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7" name="Segnaposto data 6"/>
          <p:cNvSpPr>
            <a:spLocks noGrp="1"/>
          </p:cNvSpPr>
          <p:nvPr>
            <p:ph type="dt" sz="half" idx="10"/>
          </p:nvPr>
        </p:nvSpPr>
        <p:spPr/>
        <p:txBody>
          <a:bodyPr rtlCol="0"/>
          <a:lstStyle>
            <a:lvl1pPr>
              <a:defRPr/>
            </a:lvl1pPr>
          </a:lstStyle>
          <a:p>
            <a:fld id="{767A1885-6065-44A8-9BA7-AEDCFC7C7034}" type="datetime1">
              <a:rPr lang="it-IT" smtClean="0"/>
              <a:pPr/>
              <a:t>21/05/2020</a:t>
            </a:fld>
            <a:endParaRPr lang="it-IT" dirty="0"/>
          </a:p>
        </p:txBody>
      </p:sp>
      <p:sp>
        <p:nvSpPr>
          <p:cNvPr id="9" name="Segnaposto numero diapositiva 8"/>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r>
              <a:rPr lang="it-IT" dirty="0"/>
              <a:t>Aggiungere un piè di pagina</a:t>
            </a:r>
          </a:p>
        </p:txBody>
      </p:sp>
      <p:sp>
        <p:nvSpPr>
          <p:cNvPr id="3" name="Segnaposto data 2"/>
          <p:cNvSpPr>
            <a:spLocks noGrp="1"/>
          </p:cNvSpPr>
          <p:nvPr>
            <p:ph type="dt" sz="half" idx="10"/>
          </p:nvPr>
        </p:nvSpPr>
        <p:spPr/>
        <p:txBody>
          <a:bodyPr rtlCol="0"/>
          <a:lstStyle>
            <a:lvl1pPr>
              <a:defRPr/>
            </a:lvl1pPr>
          </a:lstStyle>
          <a:p>
            <a:fld id="{05CAFD41-DF81-4C4B-B329-B26B5B57DFE5}" type="datetime1">
              <a:rPr lang="it-IT" smtClean="0"/>
              <a:pPr/>
              <a:t>21/05/2020</a:t>
            </a:fld>
            <a:endParaRPr lang="it-IT" dirty="0"/>
          </a:p>
        </p:txBody>
      </p:sp>
      <p:sp>
        <p:nvSpPr>
          <p:cNvPr id="5" name="Segnaposto numero diapositiva 4"/>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r>
              <a:rPr lang="it-IT" dirty="0"/>
              <a:t>Aggiungere un piè di pagina</a:t>
            </a:r>
          </a:p>
        </p:txBody>
      </p:sp>
      <p:sp>
        <p:nvSpPr>
          <p:cNvPr id="2" name="Segnaposto data 1"/>
          <p:cNvSpPr>
            <a:spLocks noGrp="1"/>
          </p:cNvSpPr>
          <p:nvPr>
            <p:ph type="dt" sz="half" idx="10"/>
          </p:nvPr>
        </p:nvSpPr>
        <p:spPr/>
        <p:txBody>
          <a:bodyPr rtlCol="0"/>
          <a:lstStyle>
            <a:lvl1pPr>
              <a:defRPr/>
            </a:lvl1pPr>
          </a:lstStyle>
          <a:p>
            <a:fld id="{04430BF2-CD95-4BD9-BDE2-E7F0D4F0B729}" type="datetime1">
              <a:rPr lang="it-IT" smtClean="0"/>
              <a:pPr/>
              <a:t>21/05/2020</a:t>
            </a:fld>
            <a:endParaRPr lang="it-IT" dirty="0"/>
          </a:p>
        </p:txBody>
      </p:sp>
      <p:sp>
        <p:nvSpPr>
          <p:cNvPr id="4" name="Segnaposto numero diapositiva 3"/>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defRPr sz="3200"/>
            </a:lvl1pPr>
          </a:lstStyle>
          <a:p>
            <a:pPr rtl="0"/>
            <a:r>
              <a:rPr lang="it-IT"/>
              <a:t>Fare clic per modificare lo stile del titolo</a:t>
            </a:r>
            <a:endParaRPr lang="it-IT" dirty="0"/>
          </a:p>
        </p:txBody>
      </p:sp>
      <p:sp>
        <p:nvSpPr>
          <p:cNvPr id="3" name="Segnaposto contenuto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testo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9190B617-106B-4B5F-A32B-484A885FD392}" type="datetime1">
              <a:rPr lang="it-IT" smtClean="0"/>
              <a:pPr/>
              <a:t>21/05/2020</a:t>
            </a:fld>
            <a:endParaRPr lang="it-IT" dirty="0"/>
          </a:p>
        </p:txBody>
      </p:sp>
      <p:sp>
        <p:nvSpPr>
          <p:cNvPr id="7" name="Segnaposto numero diapositiva 6"/>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8" name="Figura a mano libera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2" name="Titolo 1"/>
          <p:cNvSpPr>
            <a:spLocks noGrp="1"/>
          </p:cNvSpPr>
          <p:nvPr>
            <p:ph type="title"/>
          </p:nvPr>
        </p:nvSpPr>
        <p:spPr/>
        <p:txBody>
          <a:bodyPr rtlCol="0" anchor="b"/>
          <a:lstStyle>
            <a:lvl1pPr>
              <a:defRPr sz="3200"/>
            </a:lvl1pPr>
          </a:lstStyle>
          <a:p>
            <a:pPr rtl="0"/>
            <a:r>
              <a:rPr lang="it-IT"/>
              <a:t>Fare clic per modificare lo stile del titolo</a:t>
            </a:r>
            <a:endParaRPr lang="it-IT" dirty="0"/>
          </a:p>
        </p:txBody>
      </p:sp>
      <p:sp>
        <p:nvSpPr>
          <p:cNvPr id="12" name="Segnaposto immagine 11" descr="Segnaposto vuoto per aggiungere un'immagine. Fare clic sul segnaposto e selezionare l'immagine che si vuole aggiungere"/>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2275E0CF-FD92-46B1-B599-0449A48E8749}" type="datetime1">
              <a:rPr lang="it-IT" smtClean="0"/>
              <a:pPr/>
              <a:t>21/05/2020</a:t>
            </a:fld>
            <a:endParaRPr lang="it-IT" dirty="0"/>
          </a:p>
        </p:txBody>
      </p:sp>
      <p:sp>
        <p:nvSpPr>
          <p:cNvPr id="7" name="Segnaposto numero diapositiva 6"/>
          <p:cNvSpPr>
            <a:spLocks noGrp="1"/>
          </p:cNvSpPr>
          <p:nvPr>
            <p:ph type="sldNum" sz="quarter" idx="12"/>
          </p:nvPr>
        </p:nvSpPr>
        <p:spPr/>
        <p:txBody>
          <a:bodyPr rtlCol="0"/>
          <a:lstStyle/>
          <a:p>
            <a:pPr rtl="0"/>
            <a:fld id="{289D71E3-7D81-4C24-B9D8-6B108755C64C}" type="slidenum">
              <a:rPr lang="it-IT" smtClean="0"/>
              <a:t>‹N›</a:t>
            </a:fld>
            <a:endParaRPr lang="it-IT"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Segnaposto tito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it-IT" dirty="0"/>
              <a:t>Aggiungere un piè di pagina</a:t>
            </a:r>
          </a:p>
        </p:txBody>
      </p:sp>
      <p:sp>
        <p:nvSpPr>
          <p:cNvPr id="4" name="Segnaposto dat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04B30A1A-DDB9-4C49-A845-004AD5707E4D}" type="datetime1">
              <a:rPr lang="it-IT" smtClean="0"/>
              <a:pPr/>
              <a:t>21/05/2020</a:t>
            </a:fld>
            <a:endParaRPr lang="it-IT" dirty="0"/>
          </a:p>
        </p:txBody>
      </p:sp>
      <p:sp>
        <p:nvSpPr>
          <p:cNvPr id="6" name="Segnaposto numero diapositiva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it-IT" smtClean="0"/>
              <a:pPr/>
              <a:t>‹N›</a:t>
            </a:fld>
            <a:endParaRPr lang="it-IT"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storyjumper.com/book/read/82536895/5eabf2b6b914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a:t>L’Ape Adele</a:t>
            </a:r>
          </a:p>
        </p:txBody>
      </p:sp>
      <p:sp>
        <p:nvSpPr>
          <p:cNvPr id="3" name="Sottotitolo 2"/>
          <p:cNvSpPr>
            <a:spLocks noGrp="1"/>
          </p:cNvSpPr>
          <p:nvPr>
            <p:ph type="subTitle" idx="1"/>
          </p:nvPr>
        </p:nvSpPr>
        <p:spPr>
          <a:xfrm>
            <a:off x="838200" y="2438400"/>
            <a:ext cx="7086600" cy="1710680"/>
          </a:xfrm>
        </p:spPr>
        <p:txBody>
          <a:bodyPr rtlCol="0"/>
          <a:lstStyle/>
          <a:p>
            <a:pPr rtl="0"/>
            <a:r>
              <a:rPr lang="it-IT" dirty="0"/>
              <a:t>Progetto di inclusione con la Dad </a:t>
            </a:r>
          </a:p>
          <a:p>
            <a:pPr rtl="0"/>
            <a:r>
              <a:rPr lang="it-IT" dirty="0"/>
              <a:t>Classe I di Trivio</a:t>
            </a:r>
          </a:p>
          <a:p>
            <a:pPr rtl="0"/>
            <a:endParaRPr lang="it-IT"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831366"/>
                </a:solidFill>
              </a:rPr>
              <a:t>Assunta</a:t>
            </a:r>
          </a:p>
        </p:txBody>
      </p:sp>
      <p:pic>
        <p:nvPicPr>
          <p:cNvPr id="4" name="Segnaposto immagin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338" b="11338"/>
          <a:stretch>
            <a:fillRect/>
          </a:stretch>
        </p:blipFill>
        <p:spPr>
          <a:xfrm rot="5400000">
            <a:off x="2367579" y="676701"/>
            <a:ext cx="5724636" cy="5900642"/>
          </a:xfrm>
        </p:spPr>
      </p:pic>
    </p:spTree>
    <p:extLst>
      <p:ext uri="{BB962C8B-B14F-4D97-AF65-F5344CB8AC3E}">
        <p14:creationId xmlns:p14="http://schemas.microsoft.com/office/powerpoint/2010/main" val="8420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xEl>
                                              <p:pRg st="0" end="0"/>
                                            </p:txEl>
                                          </p:spTgt>
                                        </p:tgtEl>
                                        <p:attrNameLst>
                                          <p:attrName>r</p:attrName>
                                        </p:attrNameLst>
                                      </p:cBhvr>
                                    </p:animRot>
                                    <p:animRot by="-240000">
                                      <p:cBhvr>
                                        <p:cTn id="7" dur="200" fill="hold">
                                          <p:stCondLst>
                                            <p:cond delay="200"/>
                                          </p:stCondLst>
                                        </p:cTn>
                                        <p:tgtEl>
                                          <p:spTgt spid="10">
                                            <p:txEl>
                                              <p:pRg st="0" end="0"/>
                                            </p:txEl>
                                          </p:spTgt>
                                        </p:tgtEl>
                                        <p:attrNameLst>
                                          <p:attrName>r</p:attrName>
                                        </p:attrNameLst>
                                      </p:cBhvr>
                                    </p:animRot>
                                    <p:animRot by="240000">
                                      <p:cBhvr>
                                        <p:cTn id="8" dur="200" fill="hold">
                                          <p:stCondLst>
                                            <p:cond delay="400"/>
                                          </p:stCondLst>
                                        </p:cTn>
                                        <p:tgtEl>
                                          <p:spTgt spid="10">
                                            <p:txEl>
                                              <p:pRg st="0" end="0"/>
                                            </p:txEl>
                                          </p:spTgt>
                                        </p:tgtEl>
                                        <p:attrNameLst>
                                          <p:attrName>r</p:attrName>
                                        </p:attrNameLst>
                                      </p:cBhvr>
                                    </p:animRot>
                                    <p:animRot by="-240000">
                                      <p:cBhvr>
                                        <p:cTn id="9" dur="200" fill="hold">
                                          <p:stCondLst>
                                            <p:cond delay="600"/>
                                          </p:stCondLst>
                                        </p:cTn>
                                        <p:tgtEl>
                                          <p:spTgt spid="10">
                                            <p:txEl>
                                              <p:pRg st="0" end="0"/>
                                            </p:txEl>
                                          </p:spTgt>
                                        </p:tgtEl>
                                        <p:attrNameLst>
                                          <p:attrName>r</p:attrName>
                                        </p:attrNameLst>
                                      </p:cBhvr>
                                    </p:animRot>
                                    <p:animRot by="120000">
                                      <p:cBhvr>
                                        <p:cTn id="10" dur="200" fill="hold">
                                          <p:stCondLst>
                                            <p:cond delay="80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FF0000"/>
                </a:solidFill>
              </a:rPr>
              <a:t>Manuela</a:t>
            </a:r>
          </a:p>
        </p:txBody>
      </p:sp>
      <p:pic>
        <p:nvPicPr>
          <p:cNvPr id="8" name="Segnaposto immagine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018" b="21018"/>
          <a:stretch>
            <a:fillRect/>
          </a:stretch>
        </p:blipFill>
        <p:spPr>
          <a:xfrm>
            <a:off x="2639616" y="836712"/>
            <a:ext cx="5616624" cy="5789310"/>
          </a:xfrm>
        </p:spPr>
      </p:pic>
    </p:spTree>
    <p:extLst>
      <p:ext uri="{BB962C8B-B14F-4D97-AF65-F5344CB8AC3E}">
        <p14:creationId xmlns:p14="http://schemas.microsoft.com/office/powerpoint/2010/main" val="97614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7968208" y="5085184"/>
            <a:ext cx="3600400" cy="1224136"/>
          </a:xfrm>
        </p:spPr>
        <p:txBody>
          <a:bodyPr>
            <a:noAutofit/>
          </a:bodyPr>
          <a:lstStyle/>
          <a:p>
            <a:pPr algn="ctr"/>
            <a:r>
              <a:rPr lang="it-IT" sz="3600" b="1" dirty="0">
                <a:solidFill>
                  <a:srgbClr val="7030A0"/>
                </a:solidFill>
              </a:rPr>
              <a:t>Emanuele Santoriello</a:t>
            </a:r>
          </a:p>
        </p:txBody>
      </p:sp>
      <p:pic>
        <p:nvPicPr>
          <p:cNvPr id="6" name="Segnaposto immagin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004" b="21004"/>
          <a:stretch>
            <a:fillRect/>
          </a:stretch>
        </p:blipFill>
        <p:spPr>
          <a:xfrm>
            <a:off x="2279576" y="764705"/>
            <a:ext cx="5688631" cy="5863530"/>
          </a:xfrm>
        </p:spPr>
      </p:pic>
    </p:spTree>
    <p:extLst>
      <p:ext uri="{BB962C8B-B14F-4D97-AF65-F5344CB8AC3E}">
        <p14:creationId xmlns:p14="http://schemas.microsoft.com/office/powerpoint/2010/main" val="21534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chemeClr val="accent2">
                    <a:lumMod val="75000"/>
                  </a:schemeClr>
                </a:solidFill>
              </a:rPr>
              <a:t>Christian</a:t>
            </a:r>
            <a:endParaRPr lang="it-IT" sz="3600" b="1" dirty="0">
              <a:solidFill>
                <a:schemeClr val="accent1">
                  <a:lumMod val="60000"/>
                  <a:lumOff val="40000"/>
                </a:schemeClr>
              </a:solidFill>
            </a:endParaRPr>
          </a:p>
        </p:txBody>
      </p:sp>
      <p:pic>
        <p:nvPicPr>
          <p:cNvPr id="3" name="Segnaposto immagin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338" b="11338"/>
          <a:stretch>
            <a:fillRect/>
          </a:stretch>
        </p:blipFill>
        <p:spPr>
          <a:xfrm>
            <a:off x="2135560" y="732579"/>
            <a:ext cx="5942709" cy="6125421"/>
          </a:xfrm>
        </p:spPr>
      </p:pic>
    </p:spTree>
    <p:extLst>
      <p:ext uri="{BB962C8B-B14F-4D97-AF65-F5344CB8AC3E}">
        <p14:creationId xmlns:p14="http://schemas.microsoft.com/office/powerpoint/2010/main" val="24809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FFC000"/>
                </a:solidFill>
              </a:rPr>
              <a:t>Enrico</a:t>
            </a:r>
          </a:p>
        </p:txBody>
      </p:sp>
      <p:pic>
        <p:nvPicPr>
          <p:cNvPr id="3" name="Segnaposto immagin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39" r="26539"/>
          <a:stretch>
            <a:fillRect/>
          </a:stretch>
        </p:blipFill>
        <p:spPr>
          <a:xfrm>
            <a:off x="2639616" y="728700"/>
            <a:ext cx="5239509" cy="5400600"/>
          </a:xfrm>
        </p:spPr>
      </p:pic>
    </p:spTree>
    <p:extLst>
      <p:ext uri="{BB962C8B-B14F-4D97-AF65-F5344CB8AC3E}">
        <p14:creationId xmlns:p14="http://schemas.microsoft.com/office/powerpoint/2010/main" val="34404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
                                        <p:tgtEl>
                                          <p:spTgt spid="10">
                                            <p:txEl>
                                              <p:pRg st="0" end="0"/>
                                            </p:txEl>
                                          </p:spTgt>
                                        </p:tgtEl>
                                      </p:cBhvr>
                                    </p:animEffect>
                                    <p:anim calcmode="lin" valueType="num">
                                      <p:cBhvr>
                                        <p:cTn id="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27A2D9"/>
                </a:solidFill>
              </a:rPr>
              <a:t>Raffaele</a:t>
            </a:r>
          </a:p>
        </p:txBody>
      </p:sp>
      <p:pic>
        <p:nvPicPr>
          <p:cNvPr id="4" name="Segnaposto immagin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27" r="26527"/>
          <a:stretch>
            <a:fillRect/>
          </a:stretch>
        </p:blipFill>
        <p:spPr>
          <a:xfrm>
            <a:off x="2423592" y="764704"/>
            <a:ext cx="5601200" cy="5773411"/>
          </a:xfrm>
        </p:spPr>
      </p:pic>
    </p:spTree>
    <p:extLst>
      <p:ext uri="{BB962C8B-B14F-4D97-AF65-F5344CB8AC3E}">
        <p14:creationId xmlns:p14="http://schemas.microsoft.com/office/powerpoint/2010/main" val="29885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FF0000"/>
                </a:solidFill>
              </a:rPr>
              <a:t>Antonio</a:t>
            </a:r>
          </a:p>
        </p:txBody>
      </p:sp>
      <p:pic>
        <p:nvPicPr>
          <p:cNvPr id="5" name="Segnaposto immagine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627" r="13627"/>
          <a:stretch>
            <a:fillRect/>
          </a:stretch>
        </p:blipFill>
        <p:spPr>
          <a:xfrm>
            <a:off x="2567608" y="764704"/>
            <a:ext cx="5688632" cy="5863532"/>
          </a:xfrm>
        </p:spPr>
      </p:pic>
    </p:spTree>
    <p:extLst>
      <p:ext uri="{BB962C8B-B14F-4D97-AF65-F5344CB8AC3E}">
        <p14:creationId xmlns:p14="http://schemas.microsoft.com/office/powerpoint/2010/main" val="425414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00B050"/>
                </a:solidFill>
              </a:rPr>
              <a:t>Manuel</a:t>
            </a:r>
          </a:p>
        </p:txBody>
      </p:sp>
      <p:pic>
        <p:nvPicPr>
          <p:cNvPr id="3" name="Segnaposto immagin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755" r="24755"/>
          <a:stretch>
            <a:fillRect/>
          </a:stretch>
        </p:blipFill>
        <p:spPr>
          <a:xfrm>
            <a:off x="2423592" y="764704"/>
            <a:ext cx="5760640" cy="5937753"/>
          </a:xfrm>
        </p:spPr>
      </p:pic>
    </p:spTree>
    <p:extLst>
      <p:ext uri="{BB962C8B-B14F-4D97-AF65-F5344CB8AC3E}">
        <p14:creationId xmlns:p14="http://schemas.microsoft.com/office/powerpoint/2010/main" val="53729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FFC000"/>
                </a:solidFill>
              </a:rPr>
              <a:t>Andrea</a:t>
            </a:r>
          </a:p>
        </p:txBody>
      </p:sp>
      <p:pic>
        <p:nvPicPr>
          <p:cNvPr id="3" name="Segnaposto immagin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39" r="26539"/>
          <a:stretch>
            <a:fillRect/>
          </a:stretch>
        </p:blipFill>
        <p:spPr>
          <a:xfrm>
            <a:off x="2639616" y="764704"/>
            <a:ext cx="5652726" cy="5826522"/>
          </a:xfrm>
        </p:spPr>
      </p:pic>
    </p:spTree>
    <p:extLst>
      <p:ext uri="{BB962C8B-B14F-4D97-AF65-F5344CB8AC3E}">
        <p14:creationId xmlns:p14="http://schemas.microsoft.com/office/powerpoint/2010/main" val="300594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3512" y="620688"/>
            <a:ext cx="9144000" cy="3474720"/>
          </a:xfrm>
        </p:spPr>
        <p:txBody>
          <a:bodyPr>
            <a:noAutofit/>
          </a:bodyPr>
          <a:lstStyle/>
          <a:p>
            <a:pPr marL="0" indent="0" algn="ctr">
              <a:buNone/>
            </a:pPr>
            <a:r>
              <a:rPr lang="it-IT" sz="3200" b="1" dirty="0">
                <a:solidFill>
                  <a:schemeClr val="accent2">
                    <a:lumMod val="75000"/>
                  </a:schemeClr>
                </a:solidFill>
                <a:latin typeface="Bradley Hand ITC" panose="03070402050302030203" pitchFamily="66" charset="0"/>
              </a:rPr>
              <a:t>Questo lavoro è interamente dedicato ai bambini della classe I di Trivio ed alle loro famiglie, ed in generale a tutti gli alunni, soprattutto ai più piccini ed agli alunni speciali. Tutti, senza rendersene conto, hanno scalato montagne, hanno attraversato fiumi di silenzio, hanno contato mille e mille ore di noia. Per loro le maestre idealmente hanno disegnato un arcobaleno che possa rappresentare il modo più bello e più sano di guardare oltre, sempre con speranza.</a:t>
            </a:r>
          </a:p>
        </p:txBody>
      </p:sp>
      <p:pic>
        <p:nvPicPr>
          <p:cNvPr id="4" name="Segnaposto immagine 6" descr="L’&lt;strong&gt;arcobaleno&lt;/strong&gt; | Radio Scienza"/>
          <p:cNvPicPr>
            <a:picLocks noChangeAspect="1"/>
          </p:cNvPicPr>
          <p:nvPr/>
        </p:nvPicPr>
        <p:blipFill>
          <a:blip r:embed="rId2">
            <a:extLst>
              <a:ext uri="{28A0092B-C50C-407E-A947-70E740481C1C}">
                <a14:useLocalDpi xmlns:a14="http://schemas.microsoft.com/office/drawing/2010/main" val="0"/>
              </a:ext>
            </a:extLst>
          </a:blip>
          <a:srcRect l="147" r="147"/>
          <a:stretch>
            <a:fillRect/>
          </a:stretch>
        </p:blipFill>
        <p:spPr>
          <a:xfrm>
            <a:off x="5060227" y="5096256"/>
            <a:ext cx="1871861" cy="1058832"/>
          </a:xfrm>
          <a:prstGeom prst="rect">
            <a:avLst/>
          </a:prstGeom>
        </p:spPr>
      </p:pic>
    </p:spTree>
    <p:extLst>
      <p:ext uri="{BB962C8B-B14F-4D97-AF65-F5344CB8AC3E}">
        <p14:creationId xmlns:p14="http://schemas.microsoft.com/office/powerpoint/2010/main" val="249102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it-IT" dirty="0"/>
              <a:t>         </a:t>
            </a:r>
            <a:r>
              <a:rPr lang="it-IT" sz="4800" dirty="0"/>
              <a:t>Distanti ma uniti </a:t>
            </a:r>
            <a:endParaRPr lang="it-IT" dirty="0"/>
          </a:p>
        </p:txBody>
      </p:sp>
      <p:pic>
        <p:nvPicPr>
          <p:cNvPr id="4" name="Segnaposto contenuto 3" descr="&lt;strong&gt;Heart&lt;/strong&gt; symbol - Wikipedi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3605" y="1628800"/>
            <a:ext cx="4124790" cy="4124790"/>
          </a:xfrm>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7010400" y="1556792"/>
            <a:ext cx="4054152" cy="3744416"/>
          </a:xfrm>
        </p:spPr>
        <p:txBody>
          <a:bodyPr>
            <a:noAutofit/>
          </a:bodyPr>
          <a:lstStyle/>
          <a:p>
            <a:r>
              <a:rPr lang="it-IT" sz="3600" b="1" dirty="0">
                <a:latin typeface="Blackadder ITC" panose="04020505051007020D02" pitchFamily="82" charset="0"/>
              </a:rPr>
              <a:t>Maestra Maria</a:t>
            </a:r>
          </a:p>
          <a:p>
            <a:r>
              <a:rPr lang="it-IT" sz="3600" b="1" dirty="0">
                <a:latin typeface="Blackadder ITC" panose="04020505051007020D02" pitchFamily="82" charset="0"/>
              </a:rPr>
              <a:t>Maestra Chiara</a:t>
            </a:r>
          </a:p>
          <a:p>
            <a:r>
              <a:rPr lang="it-IT" sz="3600" b="1" dirty="0">
                <a:latin typeface="Blackadder ITC" panose="04020505051007020D02" pitchFamily="82" charset="0"/>
              </a:rPr>
              <a:t>Maestra Carolina</a:t>
            </a:r>
          </a:p>
          <a:p>
            <a:r>
              <a:rPr lang="it-IT" sz="3600" b="1" dirty="0">
                <a:latin typeface="Blackadder ITC" panose="04020505051007020D02" pitchFamily="82" charset="0"/>
              </a:rPr>
              <a:t>Maestra Luisa</a:t>
            </a:r>
          </a:p>
          <a:p>
            <a:r>
              <a:rPr lang="it-IT" sz="3600" b="1" dirty="0">
                <a:latin typeface="Blackadder ITC" panose="04020505051007020D02" pitchFamily="82" charset="0"/>
              </a:rPr>
              <a:t>Maestra Deborah</a:t>
            </a:r>
          </a:p>
          <a:p>
            <a:r>
              <a:rPr lang="it-IT" sz="3600" b="1" dirty="0">
                <a:latin typeface="Blackadder ITC" panose="04020505051007020D02" pitchFamily="82" charset="0"/>
              </a:rPr>
              <a:t>Maestra Annita</a:t>
            </a:r>
          </a:p>
        </p:txBody>
      </p:sp>
      <p:pic>
        <p:nvPicPr>
          <p:cNvPr id="7" name="Segnaposto immagine 6" descr="L’&lt;strong&gt;arcobaleno&lt;/strong&gt; | Radio Scienza"/>
          <p:cNvPicPr>
            <a:picLocks noGrp="1" noChangeAspect="1"/>
          </p:cNvPicPr>
          <p:nvPr>
            <p:ph type="pic" idx="1"/>
          </p:nvPr>
        </p:nvPicPr>
        <p:blipFill>
          <a:blip r:embed="rId2">
            <a:extLst>
              <a:ext uri="{28A0092B-C50C-407E-A947-70E740481C1C}">
                <a14:useLocalDpi xmlns:a14="http://schemas.microsoft.com/office/drawing/2010/main" val="0"/>
              </a:ext>
            </a:extLst>
          </a:blip>
          <a:srcRect l="147" r="147"/>
          <a:stretch>
            <a:fillRect/>
          </a:stretch>
        </p:blipFill>
        <p:spPr>
          <a:xfrm>
            <a:off x="1055440" y="1844824"/>
            <a:ext cx="5193089" cy="2937510"/>
          </a:xfrm>
        </p:spPr>
      </p:pic>
    </p:spTree>
    <p:extLst>
      <p:ext uri="{BB962C8B-B14F-4D97-AF65-F5344CB8AC3E}">
        <p14:creationId xmlns:p14="http://schemas.microsoft.com/office/powerpoint/2010/main" val="41282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4">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15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4">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5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4">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5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4">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5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4">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15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4">
                                            <p:txEl>
                                              <p:pRg st="5" end="5"/>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1424" y="260648"/>
            <a:ext cx="10297144" cy="4725144"/>
          </a:xfrm>
        </p:spPr>
        <p:txBody>
          <a:bodyPr rtlCol="0">
            <a:noAutofit/>
          </a:bodyPr>
          <a:lstStyle/>
          <a:p>
            <a:pPr rtl="0"/>
            <a:r>
              <a:rPr lang="it-IT" sz="3600" b="1" dirty="0">
                <a:solidFill>
                  <a:srgbClr val="CC3399"/>
                </a:solidFill>
                <a:latin typeface="Bradley Hand ITC" panose="03070402050302030203" pitchFamily="66" charset="0"/>
              </a:rPr>
              <a:t>Non è bello essere distanti, guardarsi dagli schermi dei Pc, non potersi scambiare un abbraccio o un pezzettino di merenda. Eppure un modo per rimanere vicini, anche se solo virtualmente, noi lo abbiamo trovato. Insieme alle nostre maestre abbiamo ascoltato  la storia dell’</a:t>
            </a:r>
            <a:r>
              <a:rPr lang="it-IT" sz="5400" b="1" dirty="0">
                <a:solidFill>
                  <a:srgbClr val="0070C0"/>
                </a:solidFill>
                <a:latin typeface="Bradley Hand ITC" panose="03070402050302030203" pitchFamily="66" charset="0"/>
              </a:rPr>
              <a:t>Ape Adele</a:t>
            </a:r>
            <a:br>
              <a:rPr lang="it-IT" sz="3600" b="1" dirty="0">
                <a:solidFill>
                  <a:srgbClr val="CC3399"/>
                </a:solidFill>
                <a:latin typeface="Bradley Hand ITC" panose="03070402050302030203" pitchFamily="66" charset="0"/>
              </a:rPr>
            </a:br>
            <a:r>
              <a:rPr lang="it-IT" sz="3600" b="1" dirty="0">
                <a:solidFill>
                  <a:srgbClr val="CC3399"/>
                </a:solidFill>
                <a:latin typeface="Bradley Hand ITC" panose="03070402050302030203" pitchFamily="66" charset="0"/>
              </a:rPr>
              <a:t> che raccontava di… </a:t>
            </a:r>
            <a:br>
              <a:rPr lang="it-IT" sz="3600" b="1" dirty="0">
                <a:solidFill>
                  <a:srgbClr val="CC3399"/>
                </a:solidFill>
                <a:latin typeface="Bradley Hand ITC" panose="03070402050302030203" pitchFamily="66" charset="0"/>
              </a:rPr>
            </a:br>
            <a:r>
              <a:rPr lang="it-IT" sz="3600" b="1" dirty="0">
                <a:solidFill>
                  <a:srgbClr val="CC3399"/>
                </a:solidFill>
                <a:latin typeface="Bradley Hand ITC" panose="03070402050302030203" pitchFamily="66" charset="0"/>
              </a:rPr>
              <a:t>Ma ascoltatela voi stessi e poi scoprite cosa abbiamo fatto!</a:t>
            </a: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87724" y="2204864"/>
            <a:ext cx="8016552" cy="1015663"/>
          </a:xfrm>
          <a:prstGeom prst="rect">
            <a:avLst/>
          </a:prstGeom>
        </p:spPr>
        <p:txBody>
          <a:bodyPr wrap="square">
            <a:spAutoFit/>
          </a:bodyPr>
          <a:lstStyle/>
          <a:p>
            <a:pPr algn="ctr"/>
            <a:r>
              <a:rPr lang="it-IT" sz="6000" dirty="0">
                <a:solidFill>
                  <a:srgbClr val="92D050"/>
                </a:solidFill>
                <a:hlinkClick r:id="rId3"/>
              </a:rPr>
              <a:t>L'Ape Adele</a:t>
            </a:r>
            <a:endParaRPr lang="it-IT" sz="13800" dirty="0">
              <a:solidFill>
                <a:srgbClr val="92D050"/>
              </a:solidFill>
            </a:endParaRP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39129">
            <a:off x="1262254" y="591506"/>
            <a:ext cx="1650939" cy="2037168"/>
          </a:xfrm>
          <a:prstGeom prst="rect">
            <a:avLst/>
          </a:prstGeom>
        </p:spPr>
      </p:pic>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path" presetSubtype="0" accel="50000" decel="50000" fill="hold" nodeType="clickEffect">
                                  <p:stCondLst>
                                    <p:cond delay="0"/>
                                  </p:stCondLst>
                                  <p:childTnLst>
                                    <p:animMotion origin="layout" path="M -0.01875 -2.22222E-6 C 0.02448 -2.22222E-6 0.06003 0.05718 0.06003 0.12639 C 0.06003 0.20903 0.02045 0.23843 -0.00312 0.25116 L -0.0345 0.26389 C -0.05807 0.27639 -0.09752 0.30834 -0.09752 0.40116 C -0.09752 0.46019 -0.06211 0.52778 -0.01875 0.52778 C 0.02448 0.52778 0.06003 0.46019 0.06003 0.40116 C 0.06003 0.30834 0.02045 0.27639 -0.00312 0.26389 L -0.0345 0.25116 C -0.05807 0.23843 -0.09752 0.20903 -0.09752 0.12639 C -0.09752 0.05718 -0.06211 -2.22222E-6 -0.01875 -2.22222E-6 Z " pathEditMode="relative" rAng="0" ptsTypes="AAAAAAAAAAA">
                                      <p:cBhvr>
                                        <p:cTn id="6" dur="2000" fill="hold"/>
                                        <p:tgtEl>
                                          <p:spTgt spid="4"/>
                                        </p:tgtEl>
                                        <p:attrNameLst>
                                          <p:attrName>ppt_x</p:attrName>
                                          <p:attrName>ppt_y</p:attrName>
                                        </p:attrNameLst>
                                      </p:cBhvr>
                                      <p:rCtr x="0" y="2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9376" y="548680"/>
            <a:ext cx="10116616" cy="1368152"/>
          </a:xfrm>
        </p:spPr>
        <p:txBody>
          <a:bodyPr rtlCol="0">
            <a:noAutofit/>
          </a:bodyPr>
          <a:lstStyle/>
          <a:p>
            <a:pPr rtl="0"/>
            <a:r>
              <a:rPr lang="it-IT" sz="2800" b="1" dirty="0">
                <a:solidFill>
                  <a:srgbClr val="27A2D9"/>
                </a:solidFill>
                <a:latin typeface="Bradley Hand ITC" panose="03070402050302030203" pitchFamily="66" charset="0"/>
              </a:rPr>
              <a:t>Vi è piaciuta questa storia?  A noi tanto! Parlava di amicizia, di diversità, di rispetto, di come si può litigare ma anche di come è facile fare la pace quando ci si vuole bene.</a:t>
            </a:r>
          </a:p>
        </p:txBody>
      </p:sp>
      <p:pic>
        <p:nvPicPr>
          <p:cNvPr id="4" name="Immagine 3" descr="Storia di una vera &lt;strong&gt;amicizia&lt;/strong&gt; - La Chiave di Soph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512" y="3212976"/>
            <a:ext cx="3212976" cy="3212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392" y="404664"/>
            <a:ext cx="9900592" cy="936104"/>
          </a:xfrm>
        </p:spPr>
        <p:txBody>
          <a:bodyPr rtlCol="0">
            <a:noAutofit/>
          </a:bodyPr>
          <a:lstStyle/>
          <a:p>
            <a:pPr rtl="0"/>
            <a:r>
              <a:rPr lang="it-IT" sz="2800" b="1" dirty="0">
                <a:solidFill>
                  <a:srgbClr val="7030A0"/>
                </a:solidFill>
                <a:latin typeface="Bradley Hand ITC" panose="03070402050302030203" pitchFamily="66" charset="0"/>
              </a:rPr>
              <a:t>Le maestre poi ci hanno chiesto di disegnare le immagini della storia. Ci siamo impegnati tanto! Guardate le nostre opere d’arte </a:t>
            </a:r>
          </a:p>
        </p:txBody>
      </p:sp>
      <p:pic>
        <p:nvPicPr>
          <p:cNvPr id="3" name="Immagine 2" descr="&lt;strong&gt;Color&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24" y="2060848"/>
            <a:ext cx="4139952" cy="31049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97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338" b="11338"/>
          <a:stretch>
            <a:fillRect/>
          </a:stretch>
        </p:blipFill>
        <p:spPr>
          <a:xfrm>
            <a:off x="2495600" y="764704"/>
            <a:ext cx="5688632" cy="5863532"/>
          </a:xfrm>
        </p:spPr>
      </p:pic>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chemeClr val="accent2">
                    <a:lumMod val="75000"/>
                  </a:schemeClr>
                </a:solidFill>
              </a:rPr>
              <a:t>Angelo</a:t>
            </a:r>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C00000"/>
                </a:solidFill>
              </a:rPr>
              <a:t>Emanuele Allegretti</a:t>
            </a:r>
          </a:p>
        </p:txBody>
      </p:sp>
      <p:pic>
        <p:nvPicPr>
          <p:cNvPr id="3" name="Segnaposto immagin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39" r="26539"/>
          <a:stretch>
            <a:fillRect/>
          </a:stretch>
        </p:blipFill>
        <p:spPr>
          <a:xfrm>
            <a:off x="2495600" y="764704"/>
            <a:ext cx="5391597" cy="5557365"/>
          </a:xfrm>
        </p:spPr>
      </p:pic>
    </p:spTree>
    <p:extLst>
      <p:ext uri="{BB962C8B-B14F-4D97-AF65-F5344CB8AC3E}">
        <p14:creationId xmlns:p14="http://schemas.microsoft.com/office/powerpoint/2010/main" val="425631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1)">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6"/>
          </p:nvPr>
        </p:nvSpPr>
        <p:spPr>
          <a:xfrm>
            <a:off x="8760296" y="5085184"/>
            <a:ext cx="3566160" cy="493776"/>
          </a:xfrm>
        </p:spPr>
        <p:txBody>
          <a:bodyPr>
            <a:noAutofit/>
          </a:bodyPr>
          <a:lstStyle/>
          <a:p>
            <a:pPr algn="ctr"/>
            <a:r>
              <a:rPr lang="it-IT" sz="3600" b="1" dirty="0">
                <a:solidFill>
                  <a:srgbClr val="00B050"/>
                </a:solidFill>
              </a:rPr>
              <a:t>Isabel</a:t>
            </a:r>
          </a:p>
        </p:txBody>
      </p:sp>
      <p:pic>
        <p:nvPicPr>
          <p:cNvPr id="3" name="Segnaposto immagin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742" b="13742"/>
          <a:stretch>
            <a:fillRect/>
          </a:stretch>
        </p:blipFill>
        <p:spPr>
          <a:xfrm rot="5400000">
            <a:off x="2223623" y="653020"/>
            <a:ext cx="5728530" cy="5904656"/>
          </a:xfrm>
        </p:spPr>
      </p:pic>
    </p:spTree>
    <p:extLst>
      <p:ext uri="{BB962C8B-B14F-4D97-AF65-F5344CB8AC3E}">
        <p14:creationId xmlns:p14="http://schemas.microsoft.com/office/powerpoint/2010/main" val="529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mbini amici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4_TF03896101.potx" id="{A2123817-9033-4E13-B399-BE82105B2AC5}" vid="{4D166A6F-178C-4800-9987-53896AB5DFAB}"/>
    </a:ext>
  </a:extLst>
</a:theme>
</file>

<file path=ppt/theme/theme2.xml><?xml version="1.0" encoding="utf-8"?>
<a:theme xmlns:a="http://schemas.openxmlformats.org/drawingml/2006/main" name="Tema di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40262f94-9f35-4ac3-9a90-690165a166b7"/>
    <ds:schemaRef ds:uri="http://schemas.microsoft.com/office/2006/documentManagement/types"/>
    <ds:schemaRef ds:uri="http://www.w3.org/XML/1998/namespace"/>
    <ds:schemaRef ds:uri="http://purl.org/dc/terms/"/>
    <ds:schemaRef ds:uri="http://purl.org/dc/dcmitype/"/>
    <ds:schemaRef ds:uri="http://purl.org/dc/elements/1.1/"/>
    <ds:schemaRef ds:uri="a4f35948-e619-41b3-aa29-22878b09cfd2"/>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per la scuola con bambini in cortile, album (widescreen)</Template>
  <TotalTime>185</TotalTime>
  <Words>615</Words>
  <Application>Microsoft Office PowerPoint</Application>
  <PresentationFormat>Widescreen</PresentationFormat>
  <Paragraphs>57</Paragraphs>
  <Slides>20</Slides>
  <Notes>18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Blackadder ITC</vt:lpstr>
      <vt:lpstr>Bradley Hand ITC</vt:lpstr>
      <vt:lpstr>Times New Roman</vt:lpstr>
      <vt:lpstr>Bambini amici 16x9</vt:lpstr>
      <vt:lpstr>L’Ape Adele</vt:lpstr>
      <vt:lpstr>         Distanti ma uniti </vt:lpstr>
      <vt:lpstr>Non è bello essere distanti, guardarsi dagli schermi dei Pc, non potersi scambiare un abbraccio o un pezzettino di merenda. Eppure un modo per rimanere vicini, anche se solo virtualmente, noi lo abbiamo trovato. Insieme alle nostre maestre abbiamo ascoltato  la storia dell’Ape Adele  che raccontava di…  Ma ascoltatela voi stessi e poi scoprite cosa abbiamo fatto!</vt:lpstr>
      <vt:lpstr>Presentazione standard di PowerPoint</vt:lpstr>
      <vt:lpstr>Vi è piaciuta questa storia?  A noi tanto! Parlava di amicizia, di diversità, di rispetto, di come si può litigare ma anche di come è facile fare la pace quando ci si vuole bene.</vt:lpstr>
      <vt:lpstr>Le maestre poi ci hanno chiesto di disegnare le immagini della storia. Ci siamo impegnati tanto! Guardate le nostre opere d’arte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L’Ape Adele</dc:title>
  <dc:creator>#amala</dc:creator>
  <cp:keywords/>
  <cp:lastModifiedBy>Utente</cp:lastModifiedBy>
  <cp:revision>20</cp:revision>
  <dcterms:created xsi:type="dcterms:W3CDTF">2020-05-20T17:17:14Z</dcterms:created>
  <dcterms:modified xsi:type="dcterms:W3CDTF">2020-05-21T14:56:01Z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