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4" r:id="rId7"/>
    <p:sldId id="265" r:id="rId8"/>
    <p:sldId id="261" r:id="rId9"/>
    <p:sldId id="263" r:id="rId10"/>
    <p:sldId id="267" r:id="rId11"/>
    <p:sldId id="262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gi Nitto" initials="LN" lastIdx="1" clrIdx="0">
    <p:extLst>
      <p:ext uri="{19B8F6BF-5375-455C-9EA6-DF929625EA0E}">
        <p15:presenceInfo xmlns:p15="http://schemas.microsoft.com/office/powerpoint/2012/main" xmlns="" userId="2a4bd1be0e30353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8062C5-7ADB-409C-8FEB-F92B695988A2}" v="836" dt="2020-01-06T09:25:51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-108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F960A7C-DE8B-456F-BC91-1BE507C9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5627869F-ED30-4ED5-80C1-D5AA3EFA23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615F659-7D45-4DF1-B03C-39A05CA17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E4A7-6F92-4FE7-92A4-C8869CC68B78}" type="datetimeFigureOut">
              <a:rPr lang="it-IT" smtClean="0"/>
              <a:t>07/01/2020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334D714-AE1B-409A-BF82-C4D77AC55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D641A31-5929-4C20-9495-8DD165697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9ABA-945E-4279-89A2-EE244EB880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19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CF1FA52-2E42-4C53-9705-6C64C4830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4F61FF10-8DDB-41A3-98ED-96B036CE0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63860AB-E69E-473D-8FD3-24749A0E6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E4A7-6F92-4FE7-92A4-C8869CC68B78}" type="datetimeFigureOut">
              <a:rPr lang="it-IT" smtClean="0"/>
              <a:t>07/01/2020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CEF6BAC-C542-40D5-B971-F47E6E1D0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AAC0F07-9793-446B-8DF3-79560C4F7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9ABA-945E-4279-89A2-EE244EB880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9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EF78EDFF-0CC1-44E5-A2F3-8956CC805D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F86ABA6D-DD37-42CE-BC63-677F71999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C547EEF-7A31-41EF-9FA7-8F1753E40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E4A7-6F92-4FE7-92A4-C8869CC68B78}" type="datetimeFigureOut">
              <a:rPr lang="it-IT" smtClean="0"/>
              <a:t>07/01/2020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9C5B81F-EAB3-46DB-A30E-ED45C7261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4EAABC2-F93D-47B8-8792-E70DD6D3A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9ABA-945E-4279-89A2-EE244EB880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53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92217F8-E163-4D2B-ACE3-385902329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2DD5186-490E-4CDD-97E5-BB2748F9D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60FE9C2-493F-4070-A264-5EFED1507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E4A7-6F92-4FE7-92A4-C8869CC68B78}" type="datetimeFigureOut">
              <a:rPr lang="it-IT" smtClean="0"/>
              <a:t>07/01/2020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3AAFF56-FCB8-482F-B58E-23617F184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AFD6236-F8A4-4754-A695-F8EFFE702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9ABA-945E-4279-89A2-EE244EB880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6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A4CE01D-C3BB-4CAF-B58B-432FB5D0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1CE2DC55-872D-4CC4-AC09-421087E5A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082A62F-7AE6-4826-9BA1-5E974D4CB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E4A7-6F92-4FE7-92A4-C8869CC68B78}" type="datetimeFigureOut">
              <a:rPr lang="it-IT" smtClean="0"/>
              <a:t>07/01/2020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612B08B-8434-40AE-8B7F-EC5E6E426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9D7DD23-DF5C-4095-84DD-DA6F9EC64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9ABA-945E-4279-89A2-EE244EB880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59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C4FBDB5-6624-4E91-BE1D-FFBCD03D5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B325CB1-CC99-4B2D-AD94-170A9BB396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E47A6E18-F173-42CF-A721-CAB11281B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7F3085E-11BF-4DA9-B112-41C1BE156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E4A7-6F92-4FE7-92A4-C8869CC68B78}" type="datetimeFigureOut">
              <a:rPr lang="it-IT" smtClean="0"/>
              <a:t>07/01/2020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A088D32C-0ADC-45A8-B2A6-C7D26002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BC7A2EC-54AB-4FD8-A444-9A7EAFC35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9ABA-945E-4279-89A2-EE244EB880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17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9497A68-B409-4E8C-920B-02C161E5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7605AD2-B05B-452F-8FE3-AA33802D1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3D7A9094-85E6-4150-BB49-8E276A428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9754F52D-EFC8-433D-AB57-1437B1C686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66653F3D-88B1-4783-B915-486E59626B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E12741B8-F74D-43EE-B500-2B15E9CD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E4A7-6F92-4FE7-92A4-C8869CC68B78}" type="datetimeFigureOut">
              <a:rPr lang="it-IT" smtClean="0"/>
              <a:t>07/01/2020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A4A9BAF0-B623-43CE-A2D1-A44D88B92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4E2E69C9-DC87-469C-953D-220EE12E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9ABA-945E-4279-89A2-EE244EB880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26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8725FEC-14CF-4979-AC4C-FF850E6FA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E3C0DD87-42B7-476D-AEFF-AFA4A000A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E4A7-6F92-4FE7-92A4-C8869CC68B78}" type="datetimeFigureOut">
              <a:rPr lang="it-IT" smtClean="0"/>
              <a:t>07/01/2020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48383285-7ECE-4B05-8411-7A16C64BA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F277B6B0-7238-431A-A2C3-A63EA20A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9ABA-945E-4279-89A2-EE244EB880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71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06DCA217-ED64-4324-A294-BF29187A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E4A7-6F92-4FE7-92A4-C8869CC68B78}" type="datetimeFigureOut">
              <a:rPr lang="it-IT" smtClean="0"/>
              <a:t>07/01/2020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7C4B9944-5627-4C91-8546-43DCA05C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332A6F4D-066A-46F0-974D-6B473923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9ABA-945E-4279-89A2-EE244EB880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4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5776805-E69F-4A61-95D9-6D4737BBB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D6E8C77-C0F0-4322-9F38-AE2CADDB2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2031A122-4A46-4108-98EA-5E94510F5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68220E0E-E094-4D1D-98CF-8E25A6165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E4A7-6F92-4FE7-92A4-C8869CC68B78}" type="datetimeFigureOut">
              <a:rPr lang="it-IT" smtClean="0"/>
              <a:t>07/01/2020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3BF33180-6270-490C-A7A2-C3B83EF3D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76794C6-265B-4B3D-9DE1-39D46F69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9ABA-945E-4279-89A2-EE244EB880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90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59D0CF-77A9-49DE-BE3B-93D98B1D1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4DE03EB5-5A2F-482A-AA19-A4B8D50E89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2C89052-564C-4787-96CC-D59B3B2AF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75A2BD4-A89F-4A3E-A27B-6EA4B2AA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0E4A7-6F92-4FE7-92A4-C8869CC68B78}" type="datetimeFigureOut">
              <a:rPr lang="it-IT" smtClean="0"/>
              <a:t>07/01/2020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937A050C-1D8F-4E32-9B55-45B35C21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A5EF07F-11A7-4F8E-B3AC-0FA645414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9ABA-945E-4279-89A2-EE244EB880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03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E5D15FC0-A667-43FF-BF06-FDECF21F7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D9A4D486-7682-4090-99A1-0962C48AF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EBA3C9C-558C-4592-AA81-17CCB3FA8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0E4A7-6F92-4FE7-92A4-C8869CC68B78}" type="datetimeFigureOut">
              <a:rPr lang="it-IT" smtClean="0"/>
              <a:t>07/01/2020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CF9B753-49A0-4D36-942D-DD9C3327F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E40517E-BE8D-430F-AB8B-442F2226C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F9ABA-945E-4279-89A2-EE244EB880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20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erba, esterni, acqua, città&#10;&#10;Descrizione generata automaticamente">
            <a:extLst>
              <a:ext uri="{FF2B5EF4-FFF2-40B4-BE49-F238E27FC236}">
                <a16:creationId xmlns:a16="http://schemas.microsoft.com/office/drawing/2014/main" xmlns="" id="{1058DBD3-A719-4977-B3E3-8C90209535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0" b="238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ACA9B3B-7955-4C01-A904-315EBD9AF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it-IT" sz="4000" dirty="0" err="1"/>
              <a:t>Climate</a:t>
            </a:r>
            <a:r>
              <a:rPr lang="it-IT" sz="4000" dirty="0"/>
              <a:t> </a:t>
            </a:r>
            <a:r>
              <a:rPr lang="it-IT" sz="4000" dirty="0" err="1"/>
              <a:t>changing</a:t>
            </a:r>
            <a:endParaRPr lang="it-IT" sz="4000" dirty="0"/>
          </a:p>
        </p:txBody>
      </p:sp>
      <p:sp>
        <p:nvSpPr>
          <p:cNvPr id="9" name="Sottotitolo 8">
            <a:extLst>
              <a:ext uri="{FF2B5EF4-FFF2-40B4-BE49-F238E27FC236}">
                <a16:creationId xmlns:a16="http://schemas.microsoft.com/office/drawing/2014/main" xmlns="" id="{E2FA8949-F0F2-47E4-9774-FF486D4D3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it-IT" sz="200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047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xmlns="" id="{6E08022E-7130-4727-A638-9E0BB5359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I </a:t>
            </a:r>
            <a:r>
              <a:rPr lang="it-IT" dirty="0" err="1"/>
              <a:t>think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climate</a:t>
            </a:r>
            <a:r>
              <a:rPr lang="it-IT" dirty="0"/>
              <a:t> </a:t>
            </a:r>
            <a:r>
              <a:rPr lang="it-IT" dirty="0" err="1"/>
              <a:t>changing</a:t>
            </a: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BC0803CB-FB38-4B65-AD0D-BEDD50BEE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I </a:t>
            </a:r>
            <a:r>
              <a:rPr lang="it-IT" sz="3200" dirty="0" err="1"/>
              <a:t>think</a:t>
            </a:r>
            <a:r>
              <a:rPr lang="it-IT" sz="3200" dirty="0"/>
              <a:t> </a:t>
            </a:r>
            <a:r>
              <a:rPr lang="it-IT" sz="3200" dirty="0" err="1"/>
              <a:t>that</a:t>
            </a:r>
            <a:r>
              <a:rPr lang="it-IT" sz="3200" dirty="0"/>
              <a:t> </a:t>
            </a:r>
            <a:r>
              <a:rPr lang="it-IT" sz="3200" dirty="0" err="1"/>
              <a:t>climate</a:t>
            </a:r>
            <a:r>
              <a:rPr lang="it-IT" sz="3200" dirty="0"/>
              <a:t> </a:t>
            </a:r>
            <a:r>
              <a:rPr lang="it-IT" sz="3200" dirty="0" err="1"/>
              <a:t>changing</a:t>
            </a:r>
            <a:r>
              <a:rPr lang="it-IT" sz="3200" dirty="0"/>
              <a:t> </a:t>
            </a:r>
            <a:r>
              <a:rPr lang="it-IT" sz="3200" dirty="0" err="1"/>
              <a:t>is</a:t>
            </a:r>
            <a:r>
              <a:rPr lang="it-IT" sz="3200" dirty="0"/>
              <a:t> the </a:t>
            </a:r>
            <a:r>
              <a:rPr lang="it-IT" sz="3200" dirty="0" err="1"/>
              <a:t>most</a:t>
            </a:r>
            <a:r>
              <a:rPr lang="it-IT" sz="3200" dirty="0"/>
              <a:t> </a:t>
            </a:r>
            <a:r>
              <a:rPr lang="it-IT" sz="3200" dirty="0" err="1"/>
              <a:t>important</a:t>
            </a:r>
            <a:r>
              <a:rPr lang="it-IT" sz="3200" dirty="0"/>
              <a:t> </a:t>
            </a:r>
            <a:r>
              <a:rPr lang="it-IT" sz="3200" dirty="0" err="1"/>
              <a:t>problem</a:t>
            </a:r>
            <a:r>
              <a:rPr lang="it-IT" sz="3200" dirty="0"/>
              <a:t> </a:t>
            </a:r>
            <a:r>
              <a:rPr lang="it-IT" sz="3200" dirty="0" err="1"/>
              <a:t>nowadays</a:t>
            </a:r>
            <a:r>
              <a:rPr lang="it-IT" sz="3200" dirty="0"/>
              <a:t> </a:t>
            </a:r>
            <a:r>
              <a:rPr lang="it-IT" sz="3200" dirty="0" err="1"/>
              <a:t>because</a:t>
            </a:r>
            <a:r>
              <a:rPr lang="it-IT" sz="3200" dirty="0"/>
              <a:t> in </a:t>
            </a:r>
            <a:r>
              <a:rPr lang="it-IT" sz="3200" dirty="0" err="1"/>
              <a:t>my</a:t>
            </a:r>
            <a:r>
              <a:rPr lang="it-IT" sz="3200" dirty="0"/>
              <a:t> opinion </a:t>
            </a:r>
            <a:r>
              <a:rPr lang="it-IT" sz="3200" dirty="0" err="1"/>
              <a:t>we</a:t>
            </a:r>
            <a:r>
              <a:rPr lang="it-IT" sz="3200" dirty="0"/>
              <a:t> can </a:t>
            </a:r>
            <a:r>
              <a:rPr lang="it-IT" sz="3200" dirty="0" err="1"/>
              <a:t>fight</a:t>
            </a:r>
            <a:r>
              <a:rPr lang="it-IT" sz="3200" dirty="0"/>
              <a:t> for </a:t>
            </a:r>
            <a:r>
              <a:rPr lang="it-IT" sz="3200" dirty="0" err="1"/>
              <a:t>all</a:t>
            </a:r>
            <a:r>
              <a:rPr lang="it-IT" sz="3200" dirty="0"/>
              <a:t> </a:t>
            </a:r>
            <a:r>
              <a:rPr lang="it-IT" sz="3200" dirty="0" err="1"/>
              <a:t>problems</a:t>
            </a:r>
            <a:r>
              <a:rPr lang="it-IT" sz="3200" dirty="0"/>
              <a:t> of </a:t>
            </a:r>
            <a:r>
              <a:rPr lang="it-IT" sz="3200" dirty="0" err="1"/>
              <a:t>our</a:t>
            </a:r>
            <a:r>
              <a:rPr lang="it-IT" sz="3200" dirty="0"/>
              <a:t> days </a:t>
            </a:r>
            <a:r>
              <a:rPr lang="it-IT" sz="3200" dirty="0" err="1"/>
              <a:t>but</a:t>
            </a:r>
            <a:r>
              <a:rPr lang="it-IT" sz="3200" dirty="0"/>
              <a:t> </a:t>
            </a:r>
            <a:r>
              <a:rPr lang="it-IT" sz="3200" dirty="0" err="1"/>
              <a:t>if</a:t>
            </a:r>
            <a:r>
              <a:rPr lang="it-IT" sz="3200" dirty="0"/>
              <a:t> </a:t>
            </a:r>
            <a:r>
              <a:rPr lang="it-IT" sz="3200" dirty="0" err="1"/>
              <a:t>we</a:t>
            </a:r>
            <a:r>
              <a:rPr lang="it-IT" sz="3200" dirty="0"/>
              <a:t> </a:t>
            </a:r>
            <a:r>
              <a:rPr lang="it-IT" sz="3200" dirty="0" err="1"/>
              <a:t>don’t</a:t>
            </a:r>
            <a:r>
              <a:rPr lang="it-IT" sz="3200" dirty="0"/>
              <a:t> </a:t>
            </a:r>
            <a:r>
              <a:rPr lang="it-IT" sz="3200" dirty="0" err="1"/>
              <a:t>fight</a:t>
            </a:r>
            <a:r>
              <a:rPr lang="it-IT" sz="3200" dirty="0"/>
              <a:t> to </a:t>
            </a:r>
            <a:r>
              <a:rPr lang="it-IT" sz="3200" dirty="0" err="1"/>
              <a:t>climate</a:t>
            </a:r>
            <a:r>
              <a:rPr lang="it-IT" sz="3200" dirty="0"/>
              <a:t> </a:t>
            </a:r>
            <a:r>
              <a:rPr lang="it-IT" sz="3200" dirty="0" err="1"/>
              <a:t>changing</a:t>
            </a:r>
            <a:r>
              <a:rPr lang="it-IT" sz="3200" dirty="0"/>
              <a:t> in future </a:t>
            </a:r>
            <a:r>
              <a:rPr lang="it-IT" sz="3200" dirty="0" err="1"/>
              <a:t>we</a:t>
            </a:r>
            <a:r>
              <a:rPr lang="it-IT" sz="3200" dirty="0"/>
              <a:t> </a:t>
            </a:r>
            <a:r>
              <a:rPr lang="it-IT" sz="3200" dirty="0" err="1"/>
              <a:t>will</a:t>
            </a:r>
            <a:r>
              <a:rPr lang="it-IT" sz="3200" dirty="0"/>
              <a:t> </a:t>
            </a:r>
            <a:r>
              <a:rPr lang="it-IT" sz="3200" dirty="0" err="1"/>
              <a:t>all</a:t>
            </a:r>
            <a:r>
              <a:rPr lang="it-IT" sz="3200" dirty="0"/>
              <a:t> be </a:t>
            </a:r>
            <a:r>
              <a:rPr lang="it-IT" sz="3200" dirty="0" err="1"/>
              <a:t>extinct</a:t>
            </a:r>
            <a:r>
              <a:rPr lang="it-IT" sz="3200" dirty="0"/>
              <a:t> with </a:t>
            </a:r>
            <a:r>
              <a:rPr lang="it-IT" sz="3200" dirty="0" err="1"/>
              <a:t>all</a:t>
            </a:r>
            <a:r>
              <a:rPr lang="it-IT" sz="3200" dirty="0"/>
              <a:t> </a:t>
            </a:r>
            <a:r>
              <a:rPr lang="it-IT" sz="3200" dirty="0" err="1"/>
              <a:t>form</a:t>
            </a:r>
            <a:r>
              <a:rPr lang="it-IT" sz="3200" dirty="0"/>
              <a:t> of life.</a:t>
            </a:r>
          </a:p>
          <a:p>
            <a:r>
              <a:rPr lang="it-IT" sz="3200" dirty="0"/>
              <a:t>For this in </a:t>
            </a:r>
            <a:r>
              <a:rPr lang="it-IT" sz="3200" dirty="0" err="1"/>
              <a:t>my</a:t>
            </a:r>
            <a:r>
              <a:rPr lang="it-IT" sz="3200" dirty="0"/>
              <a:t> opinion </a:t>
            </a:r>
            <a:r>
              <a:rPr lang="it-IT" sz="3200" dirty="0" err="1"/>
              <a:t>we</a:t>
            </a:r>
            <a:r>
              <a:rPr lang="it-IT" sz="3200" dirty="0"/>
              <a:t> must act </a:t>
            </a:r>
            <a:r>
              <a:rPr lang="it-IT" sz="3200" dirty="0" err="1"/>
              <a:t>now</a:t>
            </a:r>
            <a:r>
              <a:rPr lang="it-IT" sz="3200" dirty="0"/>
              <a:t> </a:t>
            </a:r>
            <a:r>
              <a:rPr lang="it-IT" sz="3200" dirty="0" err="1"/>
              <a:t>also</a:t>
            </a:r>
            <a:r>
              <a:rPr lang="it-IT" sz="3200" dirty="0"/>
              <a:t> in </a:t>
            </a:r>
            <a:r>
              <a:rPr lang="it-IT" sz="3200" dirty="0" err="1"/>
              <a:t>our</a:t>
            </a:r>
            <a:r>
              <a:rPr lang="it-IT" sz="3200" dirty="0"/>
              <a:t> small way, help the </a:t>
            </a:r>
            <a:r>
              <a:rPr lang="it-IT" sz="3200" dirty="0" err="1"/>
              <a:t>planet</a:t>
            </a:r>
            <a:r>
              <a:rPr lang="it-IT" sz="3200" dirty="0"/>
              <a:t> and </a:t>
            </a:r>
            <a:r>
              <a:rPr lang="it-IT" sz="3200" dirty="0" err="1"/>
              <a:t>get</a:t>
            </a:r>
            <a:r>
              <a:rPr lang="it-IT" sz="3200" dirty="0"/>
              <a:t> </a:t>
            </a:r>
            <a:r>
              <a:rPr lang="it-IT" sz="3200" dirty="0" err="1"/>
              <a:t>others</a:t>
            </a:r>
            <a:r>
              <a:rPr lang="it-IT" sz="3200" dirty="0"/>
              <a:t> to do </a:t>
            </a:r>
            <a:r>
              <a:rPr lang="it-IT" sz="3200" dirty="0" err="1"/>
              <a:t>it</a:t>
            </a:r>
            <a:r>
              <a:rPr lang="it-IT" sz="3200" dirty="0"/>
              <a:t> </a:t>
            </a:r>
            <a:r>
              <a:rPr lang="it-IT" sz="3200" dirty="0" err="1"/>
              <a:t>because</a:t>
            </a:r>
            <a:r>
              <a:rPr lang="it-IT" sz="3200" dirty="0"/>
              <a:t> </a:t>
            </a:r>
            <a:r>
              <a:rPr lang="it-IT" sz="3200" dirty="0" err="1"/>
              <a:t>only</a:t>
            </a:r>
            <a:r>
              <a:rPr lang="it-IT" sz="3200" dirty="0"/>
              <a:t> with </a:t>
            </a:r>
            <a:r>
              <a:rPr lang="it-IT" sz="3200" dirty="0" err="1"/>
              <a:t>everyone’s</a:t>
            </a:r>
            <a:r>
              <a:rPr lang="it-IT" sz="3200" dirty="0"/>
              <a:t> help </a:t>
            </a:r>
            <a:r>
              <a:rPr lang="it-IT" sz="3200" dirty="0" err="1"/>
              <a:t>we</a:t>
            </a:r>
            <a:r>
              <a:rPr lang="it-IT" sz="3200" dirty="0"/>
              <a:t> </a:t>
            </a:r>
            <a:r>
              <a:rPr lang="it-IT" sz="3200" dirty="0" err="1"/>
              <a:t>will</a:t>
            </a:r>
            <a:r>
              <a:rPr lang="it-IT" sz="3200" dirty="0"/>
              <a:t> </a:t>
            </a:r>
            <a:r>
              <a:rPr lang="it-IT" sz="3200" dirty="0" err="1"/>
              <a:t>save</a:t>
            </a:r>
            <a:r>
              <a:rPr lang="it-IT" sz="3200" dirty="0"/>
              <a:t> the </a:t>
            </a:r>
            <a:r>
              <a:rPr lang="it-IT" sz="3200" dirty="0" err="1"/>
              <a:t>planet</a:t>
            </a:r>
            <a:r>
              <a:rPr lang="it-IT" sz="3200" dirty="0"/>
              <a:t> and </a:t>
            </a:r>
            <a:r>
              <a:rPr lang="it-IT" sz="3200" dirty="0" err="1"/>
              <a:t>our</a:t>
            </a:r>
            <a:r>
              <a:rPr lang="it-IT" sz="3200" dirty="0"/>
              <a:t> life </a:t>
            </a:r>
            <a:r>
              <a:rPr lang="it-IT" sz="3200" dirty="0" err="1"/>
              <a:t>but</a:t>
            </a:r>
            <a:r>
              <a:rPr lang="it-IT" sz="3200" dirty="0"/>
              <a:t> </a:t>
            </a:r>
            <a:r>
              <a:rPr lang="it-IT" sz="3200" dirty="0" err="1"/>
              <a:t>if</a:t>
            </a:r>
            <a:r>
              <a:rPr lang="it-IT" sz="3200" dirty="0"/>
              <a:t> </a:t>
            </a:r>
            <a:r>
              <a:rPr lang="it-IT" sz="3200" dirty="0" err="1"/>
              <a:t>we</a:t>
            </a:r>
            <a:r>
              <a:rPr lang="it-IT" sz="3200" dirty="0"/>
              <a:t> continue to be </a:t>
            </a:r>
            <a:r>
              <a:rPr lang="it-IT" sz="3200" dirty="0" err="1"/>
              <a:t>careless</a:t>
            </a:r>
            <a:r>
              <a:rPr lang="it-IT" sz="3200" dirty="0"/>
              <a:t> </a:t>
            </a:r>
            <a:r>
              <a:rPr lang="it-IT" sz="3200" dirty="0" err="1"/>
              <a:t>towards</a:t>
            </a:r>
            <a:r>
              <a:rPr lang="it-IT" sz="3200" dirty="0"/>
              <a:t> the </a:t>
            </a:r>
            <a:r>
              <a:rPr lang="it-IT" sz="3200" dirty="0" err="1"/>
              <a:t>environment</a:t>
            </a:r>
            <a:r>
              <a:rPr lang="it-IT" sz="3200" dirty="0"/>
              <a:t> </a:t>
            </a:r>
            <a:r>
              <a:rPr lang="it-IT" sz="3200" dirty="0" err="1"/>
              <a:t>we</a:t>
            </a:r>
            <a:r>
              <a:rPr lang="it-IT" sz="3200" dirty="0"/>
              <a:t> </a:t>
            </a:r>
            <a:r>
              <a:rPr lang="it-IT" sz="3200" dirty="0" err="1"/>
              <a:t>will</a:t>
            </a:r>
            <a:r>
              <a:rPr lang="it-IT" sz="3200" dirty="0"/>
              <a:t> </a:t>
            </a:r>
            <a:r>
              <a:rPr lang="it-IT" sz="3200" dirty="0" err="1"/>
              <a:t>pay</a:t>
            </a:r>
            <a:r>
              <a:rPr lang="it-IT" sz="3200" dirty="0"/>
              <a:t> the </a:t>
            </a:r>
            <a:r>
              <a:rPr lang="it-IT" sz="3200" dirty="0" err="1"/>
              <a:t>consequences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69301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>
            <a:extLst>
              <a:ext uri="{FF2B5EF4-FFF2-40B4-BE49-F238E27FC236}">
                <a16:creationId xmlns:a16="http://schemas.microsoft.com/office/drawing/2014/main" xmlns="" id="{64715609-CBA0-4960-9B62-7FB536998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4" name="Segnaposto contenuto 13">
            <a:extLst>
              <a:ext uri="{FF2B5EF4-FFF2-40B4-BE49-F238E27FC236}">
                <a16:creationId xmlns:a16="http://schemas.microsoft.com/office/drawing/2014/main" xmlns="" id="{D04447DD-CDC3-4D95-A165-95C279291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406" y="1825625"/>
            <a:ext cx="6955437" cy="435133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When the last tree has been felled, the last river poisoned, the last fish caught, the last free animal killed, you will find that you can not eat the money</a:t>
            </a:r>
          </a:p>
          <a:p>
            <a:r>
              <a:rPr lang="en-US" dirty="0">
                <a:solidFill>
                  <a:schemeClr val="accent1"/>
                </a:solidFill>
              </a:rPr>
              <a:t>                                            Standing bear-Sioux</a:t>
            </a:r>
            <a:endParaRPr lang="it-I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43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100000">
              <a:srgbClr val="002060"/>
            </a:gs>
            <a:gs pos="99000">
              <a:srgbClr val="00B050"/>
            </a:gs>
            <a:gs pos="100000">
              <a:schemeClr val="accent6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EAAFE2F-524F-40B2-AF1E-8AA9A752D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Introduction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D7CA495-FF5D-4193-9896-912239BA9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Man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rapidly</a:t>
            </a:r>
            <a:r>
              <a:rPr lang="it-IT" dirty="0"/>
              <a:t> </a:t>
            </a:r>
            <a:r>
              <a:rPr lang="it-IT" dirty="0" err="1"/>
              <a:t>destroying</a:t>
            </a:r>
            <a:r>
              <a:rPr lang="it-IT" dirty="0"/>
              <a:t> the </a:t>
            </a:r>
            <a:r>
              <a:rPr lang="it-IT" dirty="0" err="1"/>
              <a:t>environment</a:t>
            </a:r>
            <a:r>
              <a:rPr lang="it-IT" dirty="0"/>
              <a:t> and the </a:t>
            </a:r>
            <a:r>
              <a:rPr lang="it-IT" dirty="0" err="1"/>
              <a:t>animals</a:t>
            </a:r>
            <a:r>
              <a:rPr lang="it-IT" dirty="0"/>
              <a:t> </a:t>
            </a:r>
            <a:r>
              <a:rPr lang="it-IT" dirty="0" err="1"/>
              <a:t>who</a:t>
            </a:r>
            <a:r>
              <a:rPr lang="it-IT" dirty="0"/>
              <a:t> live </a:t>
            </a:r>
            <a:r>
              <a:rPr lang="it-IT" dirty="0" err="1"/>
              <a:t>there</a:t>
            </a:r>
            <a:r>
              <a:rPr lang="it-IT" dirty="0"/>
              <a:t>, for </a:t>
            </a:r>
            <a:r>
              <a:rPr lang="it-IT" dirty="0" err="1"/>
              <a:t>example</a:t>
            </a:r>
            <a:r>
              <a:rPr lang="it-IT" dirty="0"/>
              <a:t>:</a:t>
            </a:r>
          </a:p>
          <a:p>
            <a:r>
              <a:rPr lang="it-IT" dirty="0"/>
              <a:t>In Malaysia and Indonesia he </a:t>
            </a:r>
            <a:r>
              <a:rPr lang="it-IT" dirty="0" err="1"/>
              <a:t>destroys</a:t>
            </a:r>
            <a:r>
              <a:rPr lang="it-IT" dirty="0"/>
              <a:t> a </a:t>
            </a:r>
            <a:r>
              <a:rPr lang="it-IT" dirty="0" err="1"/>
              <a:t>lot</a:t>
            </a:r>
            <a:r>
              <a:rPr lang="it-IT" dirty="0"/>
              <a:t> of </a:t>
            </a:r>
            <a:r>
              <a:rPr lang="it-IT" dirty="0" err="1"/>
              <a:t>rainforest</a:t>
            </a:r>
            <a:r>
              <a:rPr lang="it-IT" dirty="0"/>
              <a:t> </a:t>
            </a:r>
            <a:r>
              <a:rPr lang="it-IT" dirty="0" err="1"/>
              <a:t>areas</a:t>
            </a:r>
            <a:r>
              <a:rPr lang="it-IT" dirty="0"/>
              <a:t> and he </a:t>
            </a:r>
            <a:r>
              <a:rPr lang="it-IT" dirty="0" err="1"/>
              <a:t>replaces</a:t>
            </a:r>
            <a:r>
              <a:rPr lang="it-IT" dirty="0"/>
              <a:t> </a:t>
            </a:r>
            <a:r>
              <a:rPr lang="it-IT" dirty="0" err="1"/>
              <a:t>trees</a:t>
            </a:r>
            <a:r>
              <a:rPr lang="it-IT" dirty="0"/>
              <a:t> with </a:t>
            </a:r>
            <a:r>
              <a:rPr lang="it-IT" dirty="0" err="1"/>
              <a:t>oil</a:t>
            </a:r>
            <a:r>
              <a:rPr lang="it-IT" dirty="0"/>
              <a:t> </a:t>
            </a:r>
            <a:r>
              <a:rPr lang="it-IT" dirty="0" err="1"/>
              <a:t>palm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produces</a:t>
            </a:r>
            <a:r>
              <a:rPr lang="it-IT" dirty="0"/>
              <a:t> </a:t>
            </a:r>
            <a:r>
              <a:rPr lang="it-IT" dirty="0" err="1"/>
              <a:t>palm</a:t>
            </a:r>
            <a:r>
              <a:rPr lang="it-IT" dirty="0"/>
              <a:t> </a:t>
            </a:r>
            <a:r>
              <a:rPr lang="it-IT" dirty="0" err="1"/>
              <a:t>oil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in food, </a:t>
            </a:r>
            <a:r>
              <a:rPr lang="it-IT" dirty="0" err="1"/>
              <a:t>cosmetics</a:t>
            </a:r>
            <a:r>
              <a:rPr lang="it-IT" dirty="0"/>
              <a:t>, </a:t>
            </a:r>
            <a:r>
              <a:rPr lang="it-IT" dirty="0" err="1"/>
              <a:t>detergents</a:t>
            </a:r>
            <a:r>
              <a:rPr lang="it-IT" dirty="0"/>
              <a:t> and biofuels and this </a:t>
            </a:r>
            <a:r>
              <a:rPr lang="it-IT" dirty="0" err="1"/>
              <a:t>decreases</a:t>
            </a:r>
            <a:r>
              <a:rPr lang="it-IT" dirty="0"/>
              <a:t> </a:t>
            </a:r>
            <a:r>
              <a:rPr lang="it-IT" dirty="0" err="1"/>
              <a:t>biodiersity</a:t>
            </a:r>
            <a:endParaRPr lang="it-IT" dirty="0"/>
          </a:p>
          <a:p>
            <a:r>
              <a:rPr lang="it-IT" dirty="0"/>
              <a:t>He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catching</a:t>
            </a:r>
            <a:r>
              <a:rPr lang="it-IT" dirty="0"/>
              <a:t> </a:t>
            </a:r>
            <a:r>
              <a:rPr lang="it-IT" dirty="0" err="1"/>
              <a:t>millions</a:t>
            </a:r>
            <a:r>
              <a:rPr lang="it-IT" dirty="0"/>
              <a:t> of </a:t>
            </a:r>
            <a:r>
              <a:rPr lang="it-IT" dirty="0" err="1"/>
              <a:t>animals</a:t>
            </a:r>
            <a:r>
              <a:rPr lang="it-IT" dirty="0"/>
              <a:t> to sells </a:t>
            </a:r>
            <a:r>
              <a:rPr lang="it-IT" dirty="0" err="1"/>
              <a:t>them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food, </a:t>
            </a:r>
            <a:r>
              <a:rPr lang="it-IT" dirty="0" err="1"/>
              <a:t>tourist</a:t>
            </a:r>
            <a:r>
              <a:rPr lang="it-IT" dirty="0"/>
              <a:t> souvenirs, pets, </a:t>
            </a:r>
            <a:r>
              <a:rPr lang="it-IT" dirty="0" err="1"/>
              <a:t>traditional</a:t>
            </a:r>
            <a:r>
              <a:rPr lang="it-IT" dirty="0"/>
              <a:t> medicine and leather. And for this a </a:t>
            </a:r>
            <a:r>
              <a:rPr lang="it-IT" dirty="0" err="1"/>
              <a:t>lot</a:t>
            </a:r>
            <a:r>
              <a:rPr lang="it-IT" dirty="0"/>
              <a:t> of </a:t>
            </a:r>
            <a:r>
              <a:rPr lang="it-IT" dirty="0" err="1"/>
              <a:t>animals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pangolins</a:t>
            </a:r>
            <a:r>
              <a:rPr lang="it-IT" dirty="0"/>
              <a:t> are </a:t>
            </a:r>
            <a:r>
              <a:rPr lang="it-IT" dirty="0" err="1"/>
              <a:t>at</a:t>
            </a:r>
            <a:r>
              <a:rPr lang="it-IT" dirty="0"/>
              <a:t> risk of </a:t>
            </a:r>
            <a:r>
              <a:rPr lang="it-IT" dirty="0" err="1"/>
              <a:t>extinition</a:t>
            </a:r>
            <a:endParaRPr lang="it-IT" dirty="0"/>
          </a:p>
          <a:p>
            <a:r>
              <a:rPr lang="it-IT" dirty="0"/>
              <a:t>In Artic the </a:t>
            </a:r>
            <a:r>
              <a:rPr lang="it-IT" dirty="0" err="1"/>
              <a:t>ice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melting more </a:t>
            </a:r>
            <a:r>
              <a:rPr lang="it-IT" dirty="0" err="1"/>
              <a:t>quickly</a:t>
            </a:r>
            <a:r>
              <a:rPr lang="it-IT" dirty="0"/>
              <a:t> </a:t>
            </a:r>
            <a:r>
              <a:rPr lang="it-IT" dirty="0" err="1"/>
              <a:t>because</a:t>
            </a:r>
            <a:r>
              <a:rPr lang="it-IT" dirty="0"/>
              <a:t> </a:t>
            </a:r>
            <a:r>
              <a:rPr lang="it-IT" dirty="0" err="1"/>
              <a:t>climate</a:t>
            </a:r>
            <a:r>
              <a:rPr lang="it-IT" dirty="0"/>
              <a:t> </a:t>
            </a:r>
            <a:r>
              <a:rPr lang="it-IT" dirty="0" err="1"/>
              <a:t>changing</a:t>
            </a:r>
            <a:r>
              <a:rPr lang="it-IT" dirty="0"/>
              <a:t> and this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leaving</a:t>
            </a:r>
            <a:r>
              <a:rPr lang="it-IT" dirty="0"/>
              <a:t> </a:t>
            </a:r>
            <a:r>
              <a:rPr lang="it-IT" dirty="0" err="1"/>
              <a:t>polar</a:t>
            </a:r>
            <a:r>
              <a:rPr lang="it-IT" dirty="0"/>
              <a:t> bears homeless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499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A08B65D-4553-4D88-8C20-539B7E14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latin typeface="+mj-lt"/>
                <a:ea typeface="+mj-ea"/>
                <a:cs typeface="+mj-cs"/>
              </a:rPr>
              <a:t>Climate changing</a:t>
            </a:r>
          </a:p>
        </p:txBody>
      </p:sp>
      <p:pic>
        <p:nvPicPr>
          <p:cNvPr id="8" name="Segnaposto immagine 7" descr="Immagine che contiene natura, fuoco, persona, scuro&#10;&#10;Descrizione generata automaticamente">
            <a:extLst>
              <a:ext uri="{FF2B5EF4-FFF2-40B4-BE49-F238E27FC236}">
                <a16:creationId xmlns:a16="http://schemas.microsoft.com/office/drawing/2014/main" xmlns="" id="{B04FC38C-5A51-4C6D-A126-D26D7B3CF28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" b="2936"/>
          <a:stretch>
            <a:fillRect/>
          </a:stretch>
        </p:blipFill>
        <p:spPr>
          <a:xfrm>
            <a:off x="5183188" y="562709"/>
            <a:ext cx="6172200" cy="5781820"/>
          </a:xfr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AE3AD99-0667-4A1B-90B6-C2347FF9B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80060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One of the problem of the pollution caused by the man is the climate changing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The climate is </a:t>
            </a:r>
            <a:r>
              <a:rPr lang="en-US" sz="2400" dirty="0" err="1"/>
              <a:t>foundamental</a:t>
            </a:r>
            <a:r>
              <a:rPr lang="en-US" sz="2400" dirty="0"/>
              <a:t> in our lives and the way we work, dress and eat depends on it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But the climate is changing and is becoming hotter and this thing is causing a rainfall precipitations patterns, lack of rain, </a:t>
            </a:r>
            <a:r>
              <a:rPr lang="en-US" sz="2400" dirty="0" err="1"/>
              <a:t>drough</a:t>
            </a:r>
            <a:r>
              <a:rPr lang="en-US" sz="2400" dirty="0"/>
              <a:t>, desertification and flooding that in the next years will became the new climate.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311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xmlns="" id="{7D770B79-35A8-491A-BB20-DEB3DB058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31954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Causes</a:t>
            </a:r>
            <a:r>
              <a:rPr lang="it-IT" dirty="0"/>
              <a:t> of </a:t>
            </a:r>
            <a:r>
              <a:rPr lang="it-IT" dirty="0" err="1"/>
              <a:t>climate</a:t>
            </a:r>
            <a:r>
              <a:rPr lang="it-IT" dirty="0"/>
              <a:t> </a:t>
            </a:r>
            <a:r>
              <a:rPr lang="it-IT" dirty="0" err="1"/>
              <a:t>changing</a:t>
            </a:r>
            <a:endParaRPr lang="it-IT" dirty="0"/>
          </a:p>
        </p:txBody>
      </p:sp>
      <p:pic>
        <p:nvPicPr>
          <p:cNvPr id="4" name="Segnaposto immagine 3" descr="Immagine che contiene trasporto, mongolfiera, verde&#10;&#10;Descrizione generata automaticamente">
            <a:extLst>
              <a:ext uri="{FF2B5EF4-FFF2-40B4-BE49-F238E27FC236}">
                <a16:creationId xmlns:a16="http://schemas.microsoft.com/office/drawing/2014/main" xmlns="" id="{2756B493-9C47-4C5B-8A50-90A787D72E2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6" b="10446"/>
          <a:stretch>
            <a:fillRect/>
          </a:stretch>
        </p:blipFill>
        <p:spPr/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7953DEBA-B4A1-43ED-87FD-98FB90888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4833" y="1618938"/>
            <a:ext cx="4661941" cy="4873624"/>
          </a:xfrm>
        </p:spPr>
        <p:txBody>
          <a:bodyPr>
            <a:normAutofit/>
          </a:bodyPr>
          <a:lstStyle/>
          <a:p>
            <a:r>
              <a:rPr lang="it-IT" sz="2400" dirty="0" err="1"/>
              <a:t>Holes</a:t>
            </a:r>
            <a:r>
              <a:rPr lang="it-IT" sz="2400" dirty="0"/>
              <a:t> in the </a:t>
            </a:r>
            <a:r>
              <a:rPr lang="it-IT" sz="2400" dirty="0" err="1"/>
              <a:t>ozone</a:t>
            </a:r>
            <a:r>
              <a:rPr lang="it-IT" sz="2400" dirty="0"/>
              <a:t> </a:t>
            </a:r>
            <a:r>
              <a:rPr lang="it-IT" sz="2400" dirty="0" err="1"/>
              <a:t>layer</a:t>
            </a:r>
            <a:endParaRPr lang="it-IT" sz="2400" dirty="0"/>
          </a:p>
          <a:p>
            <a:r>
              <a:rPr lang="it-IT" sz="2400" dirty="0"/>
              <a:t>The </a:t>
            </a:r>
            <a:r>
              <a:rPr lang="it-IT" sz="2400" dirty="0" err="1"/>
              <a:t>ozone</a:t>
            </a:r>
            <a:r>
              <a:rPr lang="it-IT" sz="2400" dirty="0"/>
              <a:t> </a:t>
            </a:r>
            <a:r>
              <a:rPr lang="it-IT" sz="2400" dirty="0" err="1"/>
              <a:t>layer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a </a:t>
            </a:r>
            <a:r>
              <a:rPr lang="it-IT" sz="2400" dirty="0" err="1"/>
              <a:t>layer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blocks</a:t>
            </a:r>
            <a:r>
              <a:rPr lang="it-IT" sz="2400" dirty="0"/>
              <a:t> the </a:t>
            </a:r>
            <a:r>
              <a:rPr lang="it-IT" sz="2400" dirty="0" err="1"/>
              <a:t>sun’s</a:t>
            </a:r>
            <a:r>
              <a:rPr lang="it-IT" sz="2400" dirty="0"/>
              <a:t> </a:t>
            </a:r>
            <a:r>
              <a:rPr lang="it-IT" sz="2400" dirty="0" err="1"/>
              <a:t>ultraviolet</a:t>
            </a:r>
            <a:r>
              <a:rPr lang="it-IT" sz="2400" dirty="0"/>
              <a:t> </a:t>
            </a:r>
            <a:r>
              <a:rPr lang="it-IT" sz="2400" dirty="0" err="1"/>
              <a:t>rays</a:t>
            </a:r>
            <a:r>
              <a:rPr lang="it-IT" sz="2400" dirty="0"/>
              <a:t> </a:t>
            </a:r>
            <a:r>
              <a:rPr lang="it-IT" sz="2400" dirty="0" err="1"/>
              <a:t>but</a:t>
            </a:r>
            <a:r>
              <a:rPr lang="it-IT" sz="2400" dirty="0"/>
              <a:t> </a:t>
            </a:r>
            <a:r>
              <a:rPr lang="it-IT" sz="2400" dirty="0" err="1"/>
              <a:t>chimical</a:t>
            </a:r>
            <a:r>
              <a:rPr lang="it-IT" sz="2400" dirty="0"/>
              <a:t> reactions </a:t>
            </a:r>
            <a:r>
              <a:rPr lang="it-IT" sz="2400" dirty="0" err="1"/>
              <a:t>that</a:t>
            </a:r>
            <a:r>
              <a:rPr lang="it-IT" sz="2400" dirty="0"/>
              <a:t> come from </a:t>
            </a:r>
            <a:r>
              <a:rPr lang="it-IT" sz="2400" dirty="0" err="1"/>
              <a:t>substances</a:t>
            </a:r>
            <a:r>
              <a:rPr lang="it-IT" sz="2400" dirty="0"/>
              <a:t> </a:t>
            </a:r>
            <a:r>
              <a:rPr lang="it-IT" sz="2400" dirty="0" err="1"/>
              <a:t>such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CFCs</a:t>
            </a:r>
            <a:r>
              <a:rPr lang="it-IT" sz="2400" dirty="0"/>
              <a:t> </a:t>
            </a:r>
            <a:r>
              <a:rPr lang="it-IT" sz="2400" dirty="0" err="1"/>
              <a:t>used</a:t>
            </a:r>
            <a:r>
              <a:rPr lang="it-IT" sz="2400" dirty="0"/>
              <a:t> in the </a:t>
            </a:r>
            <a:r>
              <a:rPr lang="it-IT" sz="2400" dirty="0" err="1"/>
              <a:t>past</a:t>
            </a:r>
            <a:r>
              <a:rPr lang="it-IT" sz="2400" dirty="0"/>
              <a:t> by the man </a:t>
            </a:r>
            <a:r>
              <a:rPr lang="it-IT" sz="2400" dirty="0" err="1"/>
              <a:t>now</a:t>
            </a:r>
            <a:r>
              <a:rPr lang="it-IT" sz="2400" dirty="0"/>
              <a:t> are </a:t>
            </a:r>
            <a:r>
              <a:rPr lang="it-IT" sz="2400" dirty="0" err="1"/>
              <a:t>causing</a:t>
            </a:r>
            <a:r>
              <a:rPr lang="it-IT" sz="2400" dirty="0"/>
              <a:t> </a:t>
            </a:r>
            <a:r>
              <a:rPr lang="it-IT" sz="2400" dirty="0" err="1"/>
              <a:t>chimical</a:t>
            </a:r>
            <a:r>
              <a:rPr lang="it-IT" sz="2400" dirty="0"/>
              <a:t> reactions </a:t>
            </a:r>
            <a:r>
              <a:rPr lang="it-IT" sz="2400" dirty="0" err="1"/>
              <a:t>that</a:t>
            </a:r>
            <a:r>
              <a:rPr lang="it-IT" sz="2400" dirty="0"/>
              <a:t> are </a:t>
            </a:r>
            <a:r>
              <a:rPr lang="it-IT" sz="2400" dirty="0" err="1"/>
              <a:t>depleting</a:t>
            </a:r>
            <a:r>
              <a:rPr lang="it-IT" sz="2400" dirty="0"/>
              <a:t> the </a:t>
            </a:r>
            <a:r>
              <a:rPr lang="it-IT" sz="2400" dirty="0" err="1"/>
              <a:t>ozone</a:t>
            </a:r>
            <a:r>
              <a:rPr lang="it-IT" sz="2400" dirty="0"/>
              <a:t> </a:t>
            </a:r>
            <a:r>
              <a:rPr lang="it-IT" sz="2400" dirty="0" err="1"/>
              <a:t>layer</a:t>
            </a:r>
            <a:r>
              <a:rPr lang="it-IT" sz="2400" dirty="0"/>
              <a:t>. </a:t>
            </a:r>
          </a:p>
          <a:p>
            <a:r>
              <a:rPr lang="it-IT" sz="2400" dirty="0"/>
              <a:t>This </a:t>
            </a:r>
            <a:r>
              <a:rPr lang="it-IT" sz="2400" dirty="0" err="1"/>
              <a:t>caused</a:t>
            </a:r>
            <a:r>
              <a:rPr lang="it-IT" sz="2400" dirty="0"/>
              <a:t> </a:t>
            </a:r>
            <a:r>
              <a:rPr lang="it-IT" sz="2400" dirty="0" err="1"/>
              <a:t>two</a:t>
            </a:r>
            <a:r>
              <a:rPr lang="it-IT" sz="2400" dirty="0"/>
              <a:t> big </a:t>
            </a:r>
            <a:r>
              <a:rPr lang="it-IT" sz="2400" dirty="0" err="1"/>
              <a:t>holes</a:t>
            </a:r>
            <a:r>
              <a:rPr lang="it-IT" sz="2400" dirty="0"/>
              <a:t> in the </a:t>
            </a:r>
            <a:r>
              <a:rPr lang="it-IT" sz="2400" dirty="0" err="1"/>
              <a:t>ozone</a:t>
            </a:r>
            <a:r>
              <a:rPr lang="it-IT" sz="2400" dirty="0"/>
              <a:t> </a:t>
            </a:r>
            <a:r>
              <a:rPr lang="it-IT" sz="2400" dirty="0" err="1"/>
              <a:t>layer</a:t>
            </a:r>
            <a:r>
              <a:rPr lang="it-IT" sz="2400" dirty="0"/>
              <a:t> one big </a:t>
            </a:r>
            <a:r>
              <a:rPr lang="it-IT" sz="2400" dirty="0" err="1"/>
              <a:t>hole</a:t>
            </a:r>
            <a:r>
              <a:rPr lang="it-IT" sz="2400" dirty="0"/>
              <a:t> </a:t>
            </a:r>
            <a:r>
              <a:rPr lang="it-IT" sz="2400" dirty="0" err="1"/>
              <a:t>above</a:t>
            </a:r>
            <a:r>
              <a:rPr lang="it-IT" sz="2400" dirty="0"/>
              <a:t> the Artic and an </a:t>
            </a:r>
            <a:r>
              <a:rPr lang="it-IT" sz="2400" dirty="0" err="1"/>
              <a:t>even</a:t>
            </a:r>
            <a:r>
              <a:rPr lang="it-IT" sz="2400" dirty="0"/>
              <a:t> </a:t>
            </a:r>
            <a:r>
              <a:rPr lang="it-IT" sz="2400" dirty="0" err="1"/>
              <a:t>bigger</a:t>
            </a:r>
            <a:r>
              <a:rPr lang="it-IT" sz="2400" dirty="0"/>
              <a:t> </a:t>
            </a:r>
            <a:r>
              <a:rPr lang="it-IT" sz="2400" dirty="0" err="1"/>
              <a:t>above</a:t>
            </a:r>
            <a:r>
              <a:rPr lang="it-IT" sz="2400" dirty="0"/>
              <a:t> the </a:t>
            </a:r>
            <a:r>
              <a:rPr lang="it-IT" sz="2400" dirty="0" err="1"/>
              <a:t>Antartic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won’t</a:t>
            </a:r>
            <a:r>
              <a:rPr lang="it-IT" sz="2400" dirty="0"/>
              <a:t> </a:t>
            </a:r>
            <a:r>
              <a:rPr lang="it-IT" sz="2400" dirty="0" err="1"/>
              <a:t>decrease</a:t>
            </a:r>
            <a:r>
              <a:rPr lang="it-IT" sz="2400" dirty="0"/>
              <a:t> </a:t>
            </a:r>
            <a:r>
              <a:rPr lang="it-IT" sz="2400" dirty="0" err="1"/>
              <a:t>before</a:t>
            </a:r>
            <a:r>
              <a:rPr lang="it-IT" sz="2400" dirty="0"/>
              <a:t> 2045</a:t>
            </a:r>
          </a:p>
        </p:txBody>
      </p:sp>
    </p:spTree>
    <p:extLst>
      <p:ext uri="{BB962C8B-B14F-4D97-AF65-F5344CB8AC3E}">
        <p14:creationId xmlns:p14="http://schemas.microsoft.com/office/powerpoint/2010/main" val="397064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1975743-91B0-4289-8DF4-04935C45C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3932237" cy="1499016"/>
          </a:xfrm>
        </p:spPr>
        <p:txBody>
          <a:bodyPr>
            <a:normAutofit/>
          </a:bodyPr>
          <a:lstStyle/>
          <a:p>
            <a:r>
              <a:rPr lang="it-IT" sz="4000" dirty="0" err="1"/>
              <a:t>Greenhouse</a:t>
            </a:r>
            <a:r>
              <a:rPr lang="it-IT" sz="4000" dirty="0"/>
              <a:t> gas </a:t>
            </a:r>
            <a:r>
              <a:rPr lang="it-IT" sz="4000" dirty="0" err="1"/>
              <a:t>emission</a:t>
            </a:r>
            <a:endParaRPr lang="it-IT" sz="400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21538B33-D14C-48D8-8C84-4A604148D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93889"/>
            <a:ext cx="3932237" cy="5486399"/>
          </a:xfrm>
        </p:spPr>
        <p:txBody>
          <a:bodyPr>
            <a:normAutofit/>
          </a:bodyPr>
          <a:lstStyle/>
          <a:p>
            <a:r>
              <a:rPr lang="it-IT" sz="2800" dirty="0"/>
              <a:t>The </a:t>
            </a:r>
            <a:r>
              <a:rPr lang="it-IT" sz="2800" dirty="0" err="1"/>
              <a:t>other</a:t>
            </a:r>
            <a:r>
              <a:rPr lang="it-IT" sz="2800" dirty="0"/>
              <a:t> cause of the </a:t>
            </a:r>
            <a:r>
              <a:rPr lang="it-IT" sz="2800" dirty="0" err="1"/>
              <a:t>climate</a:t>
            </a:r>
            <a:r>
              <a:rPr lang="it-IT" sz="2800" dirty="0"/>
              <a:t> </a:t>
            </a:r>
            <a:r>
              <a:rPr lang="it-IT" sz="2800" dirty="0" err="1"/>
              <a:t>changing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the </a:t>
            </a:r>
            <a:r>
              <a:rPr lang="it-IT" sz="2800" dirty="0" err="1"/>
              <a:t>greenhouse</a:t>
            </a:r>
            <a:r>
              <a:rPr lang="it-IT" sz="2800" dirty="0"/>
              <a:t> gas </a:t>
            </a:r>
            <a:r>
              <a:rPr lang="it-IT" sz="2800" dirty="0" err="1"/>
              <a:t>emission</a:t>
            </a:r>
            <a:r>
              <a:rPr lang="it-IT" sz="2800" dirty="0"/>
              <a:t> of CO2.</a:t>
            </a:r>
          </a:p>
          <a:p>
            <a:r>
              <a:rPr lang="it-IT" sz="2800" dirty="0"/>
              <a:t>The CO2 </a:t>
            </a:r>
            <a:r>
              <a:rPr lang="it-IT" sz="2800" dirty="0" err="1"/>
              <a:t>is</a:t>
            </a:r>
            <a:r>
              <a:rPr lang="it-IT" sz="2800" dirty="0"/>
              <a:t> </a:t>
            </a:r>
            <a:r>
              <a:rPr lang="it-IT" sz="2800" dirty="0" err="1"/>
              <a:t>releasing</a:t>
            </a:r>
            <a:r>
              <a:rPr lang="it-IT" sz="2800" dirty="0"/>
              <a:t> in the </a:t>
            </a:r>
            <a:r>
              <a:rPr lang="it-IT" sz="2800" dirty="0" err="1"/>
              <a:t>atmosphere</a:t>
            </a:r>
            <a:r>
              <a:rPr lang="it-IT" sz="2800" dirty="0"/>
              <a:t> by the man </a:t>
            </a:r>
            <a:r>
              <a:rPr lang="it-IT" sz="2800" dirty="0" err="1"/>
              <a:t>trhough</a:t>
            </a:r>
            <a:r>
              <a:rPr lang="it-IT" sz="2800" dirty="0"/>
              <a:t> </a:t>
            </a:r>
            <a:r>
              <a:rPr lang="it-IT" sz="2800" dirty="0" err="1"/>
              <a:t>fossil</a:t>
            </a:r>
            <a:r>
              <a:rPr lang="it-IT" sz="2800" dirty="0"/>
              <a:t> </a:t>
            </a:r>
            <a:r>
              <a:rPr lang="it-IT" sz="2800" dirty="0" err="1"/>
              <a:t>fuels</a:t>
            </a:r>
            <a:r>
              <a:rPr lang="it-IT" sz="2800" dirty="0"/>
              <a:t> </a:t>
            </a:r>
            <a:r>
              <a:rPr lang="it-IT" sz="2800" dirty="0" err="1"/>
              <a:t>as</a:t>
            </a:r>
            <a:r>
              <a:rPr lang="it-IT" sz="2800" dirty="0"/>
              <a:t> </a:t>
            </a:r>
            <a:r>
              <a:rPr lang="it-IT" sz="2800" dirty="0" err="1"/>
              <a:t>carbon,oil</a:t>
            </a:r>
            <a:r>
              <a:rPr lang="it-IT" sz="2800" dirty="0"/>
              <a:t> and </a:t>
            </a:r>
            <a:r>
              <a:rPr lang="it-IT" sz="2800" dirty="0" err="1"/>
              <a:t>natural</a:t>
            </a:r>
            <a:r>
              <a:rPr lang="it-IT" sz="2800" dirty="0"/>
              <a:t> gas </a:t>
            </a:r>
            <a:r>
              <a:rPr lang="it-IT" sz="2800" dirty="0" err="1"/>
              <a:t>used</a:t>
            </a:r>
            <a:r>
              <a:rPr lang="it-IT" sz="2800" dirty="0"/>
              <a:t> for: make </a:t>
            </a:r>
            <a:r>
              <a:rPr lang="it-IT" sz="2800" dirty="0" err="1"/>
              <a:t>electric</a:t>
            </a:r>
            <a:r>
              <a:rPr lang="it-IT" sz="2800" dirty="0"/>
              <a:t> energy, </a:t>
            </a:r>
            <a:r>
              <a:rPr lang="it-IT" sz="2800" dirty="0" err="1"/>
              <a:t>transport</a:t>
            </a:r>
            <a:r>
              <a:rPr lang="it-IT" sz="2800" dirty="0"/>
              <a:t> and </a:t>
            </a:r>
            <a:r>
              <a:rPr lang="it-IT" sz="2800" dirty="0" err="1"/>
              <a:t>industries</a:t>
            </a:r>
            <a:r>
              <a:rPr lang="it-IT" sz="2800" dirty="0"/>
              <a:t>.</a:t>
            </a:r>
          </a:p>
          <a:p>
            <a:endParaRPr lang="it-IT" dirty="0"/>
          </a:p>
        </p:txBody>
      </p:sp>
      <p:pic>
        <p:nvPicPr>
          <p:cNvPr id="9" name="Segnaposto immagine 8" descr="Immagine che contiene natura, esterni, erba, montagna&#10;&#10;Descrizione generata automaticamente">
            <a:extLst>
              <a:ext uri="{FF2B5EF4-FFF2-40B4-BE49-F238E27FC236}">
                <a16:creationId xmlns:a16="http://schemas.microsoft.com/office/drawing/2014/main" xmlns="" id="{3C5F23A7-FC8A-4476-8700-602044EF72B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63986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xmlns="" id="{65AD379E-E9FF-4828-A9ED-86F3E7D30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9902"/>
            <a:ext cx="3932237" cy="837523"/>
          </a:xfrm>
        </p:spPr>
        <p:txBody>
          <a:bodyPr/>
          <a:lstStyle/>
          <a:p>
            <a:r>
              <a:rPr lang="it-IT" dirty="0" err="1"/>
              <a:t>Consequences</a:t>
            </a:r>
            <a:endParaRPr lang="it-IT" dirty="0"/>
          </a:p>
        </p:txBody>
      </p:sp>
      <p:pic>
        <p:nvPicPr>
          <p:cNvPr id="9" name="Segnaposto immagine 8" descr="Immagine che contiene esterni, tramonto, spiaggia, camminando&#10;&#10;Descrizione generata automaticamente">
            <a:extLst>
              <a:ext uri="{FF2B5EF4-FFF2-40B4-BE49-F238E27FC236}">
                <a16:creationId xmlns:a16="http://schemas.microsoft.com/office/drawing/2014/main" xmlns="" id="{E1742431-E320-4FC7-9DCE-138172CFADC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1" r="22011"/>
          <a:stretch>
            <a:fillRect/>
          </a:stretch>
        </p:blipFill>
        <p:spPr/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BDDE6E4C-BFD2-4939-B540-403A77D18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94085"/>
            <a:ext cx="3932237" cy="5006715"/>
          </a:xfrm>
        </p:spPr>
        <p:txBody>
          <a:bodyPr>
            <a:normAutofit fontScale="92500" lnSpcReduction="20000"/>
          </a:bodyPr>
          <a:lstStyle/>
          <a:p>
            <a:r>
              <a:rPr lang="it-IT" sz="2200" dirty="0" err="1"/>
              <a:t>Climate</a:t>
            </a:r>
            <a:r>
              <a:rPr lang="it-IT" sz="2200" dirty="0"/>
              <a:t> </a:t>
            </a:r>
            <a:r>
              <a:rPr lang="it-IT" sz="2200" dirty="0" err="1"/>
              <a:t>canging</a:t>
            </a:r>
            <a:r>
              <a:rPr lang="it-IT" sz="2200" dirty="0"/>
              <a:t> are </a:t>
            </a:r>
            <a:r>
              <a:rPr lang="it-IT" sz="2200" dirty="0" err="1"/>
              <a:t>causing</a:t>
            </a:r>
            <a:r>
              <a:rPr lang="it-IT" sz="2200" dirty="0"/>
              <a:t> and </a:t>
            </a:r>
            <a:r>
              <a:rPr lang="it-IT" sz="2200" dirty="0" err="1"/>
              <a:t>will</a:t>
            </a:r>
            <a:r>
              <a:rPr lang="it-IT" sz="2200" dirty="0"/>
              <a:t> cause </a:t>
            </a:r>
            <a:r>
              <a:rPr lang="it-IT" sz="2200" dirty="0" err="1"/>
              <a:t>two</a:t>
            </a:r>
            <a:r>
              <a:rPr lang="it-IT" sz="2200" dirty="0"/>
              <a:t> </a:t>
            </a:r>
            <a:r>
              <a:rPr lang="it-IT" sz="2200" dirty="0" err="1"/>
              <a:t>types</a:t>
            </a:r>
            <a:r>
              <a:rPr lang="it-IT" sz="2200" dirty="0"/>
              <a:t> of </a:t>
            </a:r>
            <a:r>
              <a:rPr lang="it-IT" sz="2200" dirty="0" err="1"/>
              <a:t>consequences</a:t>
            </a:r>
            <a:r>
              <a:rPr lang="it-IT" sz="2200" dirty="0"/>
              <a:t>.</a:t>
            </a:r>
          </a:p>
          <a:p>
            <a:r>
              <a:rPr lang="it-IT" sz="2200" dirty="0" err="1"/>
              <a:t>Environmental</a:t>
            </a:r>
            <a:r>
              <a:rPr lang="it-IT" sz="2200" dirty="0"/>
              <a:t> </a:t>
            </a:r>
            <a:r>
              <a:rPr lang="it-IT" sz="2200" dirty="0" err="1"/>
              <a:t>consequences</a:t>
            </a:r>
            <a:r>
              <a:rPr lang="it-IT" sz="2200" dirty="0"/>
              <a:t> with an </a:t>
            </a:r>
            <a:r>
              <a:rPr lang="it-IT" sz="2200" dirty="0" err="1"/>
              <a:t>increase</a:t>
            </a:r>
            <a:r>
              <a:rPr lang="it-IT" sz="2200" dirty="0"/>
              <a:t> of </a:t>
            </a:r>
            <a:r>
              <a:rPr lang="it-IT" sz="2200" dirty="0" err="1"/>
              <a:t>extreme</a:t>
            </a:r>
            <a:r>
              <a:rPr lang="it-IT" sz="2200" dirty="0"/>
              <a:t> </a:t>
            </a:r>
            <a:r>
              <a:rPr lang="it-IT" sz="2200" dirty="0" err="1"/>
              <a:t>weather</a:t>
            </a:r>
            <a:r>
              <a:rPr lang="it-IT" sz="2200" dirty="0"/>
              <a:t> </a:t>
            </a:r>
            <a:r>
              <a:rPr lang="it-IT" sz="2200" dirty="0" err="1"/>
              <a:t>conditions</a:t>
            </a:r>
            <a:r>
              <a:rPr lang="it-IT" sz="2200" dirty="0"/>
              <a:t> </a:t>
            </a:r>
            <a:r>
              <a:rPr lang="it-IT" sz="2200" dirty="0" err="1"/>
              <a:t>as</a:t>
            </a:r>
            <a:r>
              <a:rPr lang="it-IT" sz="2200" dirty="0"/>
              <a:t>:</a:t>
            </a:r>
          </a:p>
          <a:p>
            <a:r>
              <a:rPr lang="it-IT" sz="2200" dirty="0" err="1"/>
              <a:t>Changing</a:t>
            </a:r>
            <a:r>
              <a:rPr lang="it-IT" sz="2200" dirty="0"/>
              <a:t> of </a:t>
            </a:r>
            <a:r>
              <a:rPr lang="it-IT" sz="2200" dirty="0" err="1"/>
              <a:t>rainfall</a:t>
            </a:r>
            <a:r>
              <a:rPr lang="it-IT" sz="2200" dirty="0"/>
              <a:t> </a:t>
            </a:r>
            <a:r>
              <a:rPr lang="it-IT" sz="2200" dirty="0" err="1"/>
              <a:t>precipitations</a:t>
            </a:r>
            <a:r>
              <a:rPr lang="it-IT" sz="2200" dirty="0"/>
              <a:t> patterns</a:t>
            </a:r>
          </a:p>
          <a:p>
            <a:r>
              <a:rPr lang="it-IT" sz="2200" dirty="0" err="1"/>
              <a:t>There</a:t>
            </a:r>
            <a:r>
              <a:rPr lang="it-IT" sz="2200" dirty="0"/>
              <a:t> </a:t>
            </a:r>
            <a:r>
              <a:rPr lang="it-IT" sz="2200" dirty="0" err="1"/>
              <a:t>will</a:t>
            </a:r>
            <a:r>
              <a:rPr lang="it-IT" sz="2200" dirty="0"/>
              <a:t> be more hurricanes and tornadoes</a:t>
            </a:r>
          </a:p>
          <a:p>
            <a:r>
              <a:rPr lang="it-IT" sz="2200" dirty="0" err="1"/>
              <a:t>Lack</a:t>
            </a:r>
            <a:r>
              <a:rPr lang="it-IT" sz="2200" dirty="0"/>
              <a:t> of </a:t>
            </a:r>
            <a:r>
              <a:rPr lang="it-IT" sz="2200" dirty="0" err="1"/>
              <a:t>rain</a:t>
            </a:r>
            <a:r>
              <a:rPr lang="it-IT" sz="2200" dirty="0"/>
              <a:t> </a:t>
            </a:r>
            <a:r>
              <a:rPr lang="it-IT" sz="2200" dirty="0" err="1"/>
              <a:t>that</a:t>
            </a:r>
            <a:r>
              <a:rPr lang="it-IT" sz="2200" dirty="0"/>
              <a:t> </a:t>
            </a:r>
            <a:r>
              <a:rPr lang="it-IT" sz="2200" dirty="0" err="1"/>
              <a:t>will</a:t>
            </a:r>
            <a:r>
              <a:rPr lang="it-IT" sz="2200" dirty="0"/>
              <a:t> cause </a:t>
            </a:r>
            <a:r>
              <a:rPr lang="it-IT" sz="2200" dirty="0" err="1"/>
              <a:t>drought</a:t>
            </a:r>
            <a:r>
              <a:rPr lang="it-IT" sz="2200" dirty="0"/>
              <a:t> and </a:t>
            </a:r>
            <a:r>
              <a:rPr lang="it-IT" sz="2200" dirty="0" err="1"/>
              <a:t>desertification</a:t>
            </a:r>
            <a:r>
              <a:rPr lang="it-IT" sz="2200" dirty="0"/>
              <a:t> </a:t>
            </a:r>
            <a:r>
              <a:rPr lang="it-IT" sz="2200" dirty="0" err="1"/>
              <a:t>all</a:t>
            </a:r>
            <a:r>
              <a:rPr lang="it-IT" sz="2200" dirty="0"/>
              <a:t> over the world</a:t>
            </a:r>
          </a:p>
          <a:p>
            <a:r>
              <a:rPr lang="it-IT" sz="2200" dirty="0"/>
              <a:t>Melting of </a:t>
            </a:r>
            <a:r>
              <a:rPr lang="it-IT" sz="2200" dirty="0" err="1"/>
              <a:t>sea</a:t>
            </a:r>
            <a:r>
              <a:rPr lang="it-IT" sz="2200" dirty="0"/>
              <a:t> </a:t>
            </a:r>
            <a:r>
              <a:rPr lang="it-IT" sz="2200" dirty="0" err="1"/>
              <a:t>ice</a:t>
            </a:r>
            <a:r>
              <a:rPr lang="it-IT" sz="2200" dirty="0"/>
              <a:t> and </a:t>
            </a:r>
            <a:r>
              <a:rPr lang="it-IT" sz="2200" dirty="0" err="1"/>
              <a:t>glaciers</a:t>
            </a:r>
            <a:endParaRPr lang="it-IT" sz="2200" dirty="0"/>
          </a:p>
          <a:p>
            <a:r>
              <a:rPr lang="it-IT" sz="2200" dirty="0"/>
              <a:t>More </a:t>
            </a:r>
            <a:r>
              <a:rPr lang="it-IT" sz="2200" dirty="0" err="1"/>
              <a:t>flooding</a:t>
            </a:r>
            <a:endParaRPr lang="it-IT" sz="2200" dirty="0"/>
          </a:p>
          <a:p>
            <a:r>
              <a:rPr lang="it-IT" sz="2200" dirty="0"/>
              <a:t>And this </a:t>
            </a:r>
            <a:r>
              <a:rPr lang="it-IT" sz="2200" dirty="0" err="1"/>
              <a:t>may</a:t>
            </a:r>
            <a:r>
              <a:rPr lang="it-IT" sz="2200" dirty="0"/>
              <a:t> </a:t>
            </a:r>
            <a:r>
              <a:rPr lang="it-IT" sz="2200" dirty="0" err="1"/>
              <a:t>have</a:t>
            </a:r>
            <a:r>
              <a:rPr lang="it-IT" sz="2200" dirty="0"/>
              <a:t> </a:t>
            </a:r>
            <a:r>
              <a:rPr lang="it-IT" sz="2200" dirty="0" err="1"/>
              <a:t>serious</a:t>
            </a:r>
            <a:r>
              <a:rPr lang="it-IT" sz="2200" dirty="0"/>
              <a:t> </a:t>
            </a:r>
            <a:r>
              <a:rPr lang="it-IT" sz="2200" dirty="0" err="1"/>
              <a:t>consequences</a:t>
            </a:r>
            <a:r>
              <a:rPr lang="it-IT" sz="2200" dirty="0"/>
              <a:t> </a:t>
            </a:r>
            <a:r>
              <a:rPr lang="it-IT" sz="2200" dirty="0" err="1"/>
              <a:t>four</a:t>
            </a:r>
            <a:r>
              <a:rPr lang="it-IT" sz="2200" dirty="0"/>
              <a:t> </a:t>
            </a:r>
            <a:r>
              <a:rPr lang="it-IT" sz="2200" dirty="0" err="1"/>
              <a:t>us</a:t>
            </a:r>
            <a:r>
              <a:rPr lang="it-IT" sz="2200" dirty="0"/>
              <a:t>, and </a:t>
            </a:r>
            <a:r>
              <a:rPr lang="it-IT" sz="2200" dirty="0" err="1"/>
              <a:t>our</a:t>
            </a:r>
            <a:r>
              <a:rPr lang="it-IT" sz="2200" dirty="0"/>
              <a:t> </a:t>
            </a:r>
            <a:r>
              <a:rPr lang="it-IT" sz="2200" dirty="0" err="1"/>
              <a:t>planet</a:t>
            </a:r>
            <a:endParaRPr lang="it-IT" sz="22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9895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762F80C-8FED-4905-9552-B1CB0AD2F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Segnaposto immagine 5" descr="Immagine che contiene esterni, ombrello, folla, largo&#10;&#10;Descrizione generata automaticamente">
            <a:extLst>
              <a:ext uri="{FF2B5EF4-FFF2-40B4-BE49-F238E27FC236}">
                <a16:creationId xmlns:a16="http://schemas.microsoft.com/office/drawing/2014/main" xmlns="" id="{C36059EE-6355-46E4-9615-39617FFE83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5053012" y="995363"/>
            <a:ext cx="5832701" cy="4873625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A6C98669-2807-4FA8-8DED-5C518D702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3932237" cy="5411788"/>
          </a:xfrm>
        </p:spPr>
        <p:txBody>
          <a:bodyPr>
            <a:normAutofit/>
          </a:bodyPr>
          <a:lstStyle/>
          <a:p>
            <a:r>
              <a:rPr lang="it-IT" sz="2400" dirty="0" err="1"/>
              <a:t>But</a:t>
            </a:r>
            <a:r>
              <a:rPr lang="it-IT" sz="2400" dirty="0"/>
              <a:t> </a:t>
            </a:r>
            <a:r>
              <a:rPr lang="it-IT" sz="2400" dirty="0" err="1"/>
              <a:t>they</a:t>
            </a:r>
            <a:r>
              <a:rPr lang="it-IT" sz="2400" dirty="0"/>
              <a:t> </a:t>
            </a:r>
            <a:r>
              <a:rPr lang="it-IT" sz="2400" dirty="0" err="1"/>
              <a:t>will</a:t>
            </a:r>
            <a:r>
              <a:rPr lang="it-IT" sz="2400" dirty="0"/>
              <a:t> be </a:t>
            </a:r>
            <a:r>
              <a:rPr lang="it-IT" sz="2400" dirty="0" err="1"/>
              <a:t>also</a:t>
            </a:r>
            <a:r>
              <a:rPr lang="it-IT" sz="2400" dirty="0"/>
              <a:t> </a:t>
            </a:r>
            <a:r>
              <a:rPr lang="it-IT" sz="2400" dirty="0" err="1"/>
              <a:t>economic</a:t>
            </a:r>
            <a:r>
              <a:rPr lang="it-IT" sz="2400" dirty="0"/>
              <a:t> and social </a:t>
            </a:r>
            <a:r>
              <a:rPr lang="it-IT" sz="2400" dirty="0" err="1"/>
              <a:t>consequences</a:t>
            </a:r>
            <a:r>
              <a:rPr lang="it-IT" sz="2400" dirty="0"/>
              <a:t> </a:t>
            </a:r>
            <a:r>
              <a:rPr lang="it-IT" sz="2400" dirty="0" err="1"/>
              <a:t>enfact</a:t>
            </a:r>
            <a:r>
              <a:rPr lang="it-IT" sz="2400" dirty="0"/>
              <a:t> the new </a:t>
            </a:r>
            <a:r>
              <a:rPr lang="it-IT" sz="2400" dirty="0" err="1"/>
              <a:t>normal</a:t>
            </a:r>
            <a:r>
              <a:rPr lang="it-IT" sz="2400" dirty="0"/>
              <a:t> </a:t>
            </a:r>
            <a:r>
              <a:rPr lang="it-IT" sz="2400" dirty="0" err="1"/>
              <a:t>climate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all</a:t>
            </a:r>
            <a:r>
              <a:rPr lang="it-IT" sz="2400" dirty="0"/>
              <a:t> over the world </a:t>
            </a:r>
            <a:r>
              <a:rPr lang="it-IT" sz="2400" dirty="0" err="1"/>
              <a:t>serious</a:t>
            </a:r>
            <a:r>
              <a:rPr lang="it-IT" sz="2400" dirty="0"/>
              <a:t> </a:t>
            </a:r>
            <a:r>
              <a:rPr lang="it-IT" sz="2400" dirty="0" err="1"/>
              <a:t>consequences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:</a:t>
            </a:r>
          </a:p>
          <a:p>
            <a:r>
              <a:rPr lang="it-IT" sz="2400" dirty="0"/>
              <a:t>Spread of </a:t>
            </a:r>
            <a:r>
              <a:rPr lang="it-IT" sz="2400" dirty="0" err="1"/>
              <a:t>disease</a:t>
            </a:r>
            <a:endParaRPr lang="it-IT" sz="2400" dirty="0"/>
          </a:p>
          <a:p>
            <a:r>
              <a:rPr lang="it-IT" sz="2400" dirty="0" err="1"/>
              <a:t>Destruction</a:t>
            </a:r>
            <a:r>
              <a:rPr lang="it-IT" sz="2400" dirty="0"/>
              <a:t> of </a:t>
            </a:r>
            <a:r>
              <a:rPr lang="it-IT" sz="2400" dirty="0" err="1"/>
              <a:t>homes</a:t>
            </a:r>
            <a:endParaRPr lang="it-IT" sz="2400" dirty="0"/>
          </a:p>
          <a:p>
            <a:r>
              <a:rPr lang="it-IT" sz="2400" dirty="0" err="1"/>
              <a:t>Reduced</a:t>
            </a:r>
            <a:r>
              <a:rPr lang="it-IT" sz="2400" dirty="0"/>
              <a:t> food production and </a:t>
            </a:r>
            <a:r>
              <a:rPr lang="it-IT" sz="2400" dirty="0" err="1"/>
              <a:t>higher</a:t>
            </a:r>
            <a:r>
              <a:rPr lang="it-IT" sz="2400" dirty="0"/>
              <a:t> food prices</a:t>
            </a:r>
          </a:p>
          <a:p>
            <a:r>
              <a:rPr lang="it-IT" sz="2400" dirty="0" err="1"/>
              <a:t>Problems</a:t>
            </a:r>
            <a:r>
              <a:rPr lang="it-IT" sz="2400" dirty="0"/>
              <a:t> with water </a:t>
            </a:r>
            <a:r>
              <a:rPr lang="it-IT" sz="2400" dirty="0" err="1"/>
              <a:t>resources</a:t>
            </a:r>
            <a:endParaRPr lang="it-IT" sz="2400" dirty="0"/>
          </a:p>
          <a:p>
            <a:r>
              <a:rPr lang="it-IT" sz="2400" dirty="0"/>
              <a:t>And for </a:t>
            </a:r>
            <a:r>
              <a:rPr lang="it-IT" sz="2400" dirty="0" err="1"/>
              <a:t>all</a:t>
            </a:r>
            <a:r>
              <a:rPr lang="it-IT" sz="2400" dirty="0"/>
              <a:t> of this </a:t>
            </a:r>
            <a:r>
              <a:rPr lang="it-IT" sz="2400" dirty="0" err="1"/>
              <a:t>problems</a:t>
            </a:r>
            <a:r>
              <a:rPr lang="it-IT" sz="2400" dirty="0"/>
              <a:t> new wars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60109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C0C9098-0FDD-49A5-B274-4713F8A27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can do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C6643F1-6EAB-4594-B507-696C5CAD4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/>
          <a:lstStyle/>
          <a:p>
            <a:r>
              <a:rPr lang="it-IT" dirty="0" err="1"/>
              <a:t>There</a:t>
            </a:r>
            <a:r>
              <a:rPr lang="it-IT" dirty="0"/>
              <a:t> are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things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can do to </a:t>
            </a:r>
            <a:r>
              <a:rPr lang="it-IT" dirty="0" err="1"/>
              <a:t>save</a:t>
            </a:r>
            <a:r>
              <a:rPr lang="it-IT" dirty="0"/>
              <a:t> the </a:t>
            </a:r>
            <a:r>
              <a:rPr lang="it-IT" dirty="0" err="1"/>
              <a:t>planet</a:t>
            </a:r>
            <a:r>
              <a:rPr lang="it-IT" dirty="0"/>
              <a:t>:</a:t>
            </a:r>
          </a:p>
          <a:p>
            <a:r>
              <a:rPr lang="it-IT" dirty="0" err="1"/>
              <a:t>Eat</a:t>
            </a:r>
            <a:r>
              <a:rPr lang="it-IT" dirty="0"/>
              <a:t> </a:t>
            </a:r>
            <a:r>
              <a:rPr lang="it-IT" dirty="0" err="1"/>
              <a:t>less</a:t>
            </a:r>
            <a:r>
              <a:rPr lang="it-IT" dirty="0"/>
              <a:t> </a:t>
            </a:r>
            <a:r>
              <a:rPr lang="it-IT" dirty="0" err="1"/>
              <a:t>meat</a:t>
            </a:r>
            <a:r>
              <a:rPr lang="it-IT" dirty="0"/>
              <a:t> and food zero </a:t>
            </a:r>
            <a:r>
              <a:rPr lang="it-IT" dirty="0" err="1"/>
              <a:t>kilometer</a:t>
            </a:r>
            <a:endParaRPr lang="it-IT" dirty="0"/>
          </a:p>
          <a:p>
            <a:r>
              <a:rPr lang="it-IT" dirty="0" err="1"/>
              <a:t>Don’t</a:t>
            </a:r>
            <a:r>
              <a:rPr lang="it-IT" dirty="0"/>
              <a:t> use the </a:t>
            </a:r>
            <a:r>
              <a:rPr lang="it-IT" dirty="0" err="1"/>
              <a:t>plastic</a:t>
            </a:r>
            <a:r>
              <a:rPr lang="it-IT" dirty="0"/>
              <a:t>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possible</a:t>
            </a:r>
            <a:r>
              <a:rPr lang="it-IT" dirty="0"/>
              <a:t> </a:t>
            </a:r>
          </a:p>
          <a:p>
            <a:r>
              <a:rPr lang="it-IT" dirty="0"/>
              <a:t>Use </a:t>
            </a:r>
            <a:r>
              <a:rPr lang="it-IT" dirty="0" err="1"/>
              <a:t>less</a:t>
            </a:r>
            <a:r>
              <a:rPr lang="it-IT" dirty="0"/>
              <a:t> car and more public </a:t>
            </a:r>
            <a:r>
              <a:rPr lang="it-IT" dirty="0" err="1"/>
              <a:t>transport</a:t>
            </a:r>
            <a:r>
              <a:rPr lang="it-IT" dirty="0"/>
              <a:t> or the bike or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possible</a:t>
            </a:r>
            <a:r>
              <a:rPr lang="it-IT" dirty="0"/>
              <a:t> </a:t>
            </a:r>
            <a:r>
              <a:rPr lang="it-IT" dirty="0" err="1"/>
              <a:t>walk</a:t>
            </a:r>
            <a:endParaRPr lang="it-IT" dirty="0"/>
          </a:p>
          <a:p>
            <a:r>
              <a:rPr lang="it-IT" dirty="0" err="1"/>
              <a:t>Plant</a:t>
            </a:r>
            <a:r>
              <a:rPr lang="it-IT" dirty="0"/>
              <a:t> </a:t>
            </a:r>
            <a:r>
              <a:rPr lang="it-IT" dirty="0" err="1"/>
              <a:t>trees</a:t>
            </a:r>
            <a:endParaRPr lang="it-IT" dirty="0"/>
          </a:p>
          <a:p>
            <a:r>
              <a:rPr lang="it-IT" dirty="0"/>
              <a:t>Turn off the water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don’t</a:t>
            </a:r>
            <a:r>
              <a:rPr lang="it-IT" dirty="0"/>
              <a:t> use </a:t>
            </a:r>
            <a:r>
              <a:rPr lang="it-IT" dirty="0" err="1"/>
              <a:t>it</a:t>
            </a:r>
            <a:endParaRPr lang="it-IT" dirty="0"/>
          </a:p>
          <a:p>
            <a:r>
              <a:rPr lang="it-IT" dirty="0"/>
              <a:t>Turn off the </a:t>
            </a:r>
            <a:r>
              <a:rPr lang="it-IT" dirty="0" err="1"/>
              <a:t>lights</a:t>
            </a:r>
            <a:r>
              <a:rPr lang="it-IT" dirty="0"/>
              <a:t>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leave</a:t>
            </a:r>
            <a:r>
              <a:rPr lang="it-IT" dirty="0"/>
              <a:t> the room</a:t>
            </a:r>
          </a:p>
          <a:p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quick</a:t>
            </a:r>
            <a:r>
              <a:rPr lang="it-IT" dirty="0"/>
              <a:t> </a:t>
            </a:r>
            <a:r>
              <a:rPr lang="it-IT" dirty="0" err="1"/>
              <a:t>showers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/>
              <a:t>And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things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1412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667A10D-8302-4DF4-814A-8E071019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63600"/>
          </a:xfrm>
        </p:spPr>
        <p:txBody>
          <a:bodyPr>
            <a:normAutofit/>
          </a:bodyPr>
          <a:lstStyle/>
          <a:p>
            <a:r>
              <a:rPr lang="it-IT" sz="4000" dirty="0"/>
              <a:t>Earth Day</a:t>
            </a:r>
          </a:p>
        </p:txBody>
      </p:sp>
      <p:pic>
        <p:nvPicPr>
          <p:cNvPr id="10" name="Segnaposto immagine 9" descr="Immagine che contiene esterni, strada, persona, persone&#10;&#10;Descrizione generata automaticamente">
            <a:extLst>
              <a:ext uri="{FF2B5EF4-FFF2-40B4-BE49-F238E27FC236}">
                <a16:creationId xmlns:a16="http://schemas.microsoft.com/office/drawing/2014/main" xmlns="" id="{73DF5996-6AB0-40B9-8B84-177ECD4426A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9" r="11389"/>
          <a:stretch>
            <a:fillRect/>
          </a:stretch>
        </p:blipFill>
        <p:spPr>
          <a:xfrm>
            <a:off x="6096001" y="987425"/>
            <a:ext cx="5259388" cy="5250815"/>
          </a:xfrm>
        </p:spPr>
      </p:pic>
      <p:sp>
        <p:nvSpPr>
          <p:cNvPr id="7" name="Segnaposto contenuto 6">
            <a:extLst>
              <a:ext uri="{FF2B5EF4-FFF2-40B4-BE49-F238E27FC236}">
                <a16:creationId xmlns:a16="http://schemas.microsoft.com/office/drawing/2014/main" xmlns="" id="{101C567C-5A72-42C9-A436-9F4D84E51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9861" y="1721714"/>
            <a:ext cx="5096657" cy="5136286"/>
          </a:xfrm>
        </p:spPr>
        <p:txBody>
          <a:bodyPr>
            <a:normAutofit/>
          </a:bodyPr>
          <a:lstStyle/>
          <a:p>
            <a:r>
              <a:rPr lang="it-IT" sz="2400" dirty="0"/>
              <a:t>The Earth Day </a:t>
            </a:r>
            <a:r>
              <a:rPr lang="it-IT" sz="2400" dirty="0" err="1"/>
              <a:t>is</a:t>
            </a:r>
            <a:r>
              <a:rPr lang="it-IT" sz="2400" dirty="0"/>
              <a:t> a day </a:t>
            </a:r>
            <a:r>
              <a:rPr lang="it-IT" sz="2400" dirty="0" err="1"/>
              <a:t>where</a:t>
            </a:r>
            <a:r>
              <a:rPr lang="it-IT" sz="2400" dirty="0"/>
              <a:t> United Nations  and </a:t>
            </a:r>
            <a:r>
              <a:rPr lang="it-IT" sz="2400" dirty="0" err="1"/>
              <a:t>other</a:t>
            </a:r>
            <a:r>
              <a:rPr lang="it-IT" sz="2400" dirty="0"/>
              <a:t> 193 </a:t>
            </a:r>
            <a:r>
              <a:rPr lang="it-IT" sz="2400" dirty="0" err="1"/>
              <a:t>nations</a:t>
            </a:r>
            <a:r>
              <a:rPr lang="it-IT" sz="2400" dirty="0"/>
              <a:t> celebre the </a:t>
            </a:r>
            <a:r>
              <a:rPr lang="it-IT" sz="2400" dirty="0" err="1"/>
              <a:t>environment</a:t>
            </a:r>
            <a:r>
              <a:rPr lang="it-IT" sz="2400" dirty="0"/>
              <a:t> and </a:t>
            </a:r>
            <a:r>
              <a:rPr lang="it-IT" sz="2400" dirty="0" err="1"/>
              <a:t>its</a:t>
            </a:r>
            <a:r>
              <a:rPr lang="it-IT" sz="2400" dirty="0"/>
              <a:t> </a:t>
            </a:r>
            <a:r>
              <a:rPr lang="it-IT" sz="2400" dirty="0" err="1"/>
              <a:t>preservation</a:t>
            </a:r>
            <a:r>
              <a:rPr lang="it-IT" sz="2400" dirty="0"/>
              <a:t>. This day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celebrited</a:t>
            </a:r>
            <a:r>
              <a:rPr lang="it-IT" sz="2400" dirty="0"/>
              <a:t> on 22nd of April </a:t>
            </a:r>
            <a:r>
              <a:rPr lang="it-IT" sz="2400" dirty="0" err="1"/>
              <a:t>when</a:t>
            </a:r>
            <a:r>
              <a:rPr lang="it-IT" sz="2400" dirty="0"/>
              <a:t> in this day in 1970 ,20 </a:t>
            </a:r>
            <a:r>
              <a:rPr lang="it-IT" sz="2400" dirty="0" err="1"/>
              <a:t>million</a:t>
            </a:r>
            <a:r>
              <a:rPr lang="it-IT" sz="2400" dirty="0"/>
              <a:t> of people </a:t>
            </a:r>
            <a:r>
              <a:rPr lang="it-IT" sz="2400" dirty="0" err="1"/>
              <a:t>partecipated</a:t>
            </a:r>
            <a:r>
              <a:rPr lang="it-IT" sz="2400" dirty="0"/>
              <a:t> in a day of action and </a:t>
            </a:r>
            <a:r>
              <a:rPr lang="it-IT" sz="2400" dirty="0" err="1"/>
              <a:t>protest</a:t>
            </a:r>
            <a:r>
              <a:rPr lang="it-IT" sz="2400" dirty="0"/>
              <a:t> to </a:t>
            </a:r>
            <a:r>
              <a:rPr lang="it-IT" sz="2400" dirty="0" err="1"/>
              <a:t>save</a:t>
            </a:r>
            <a:r>
              <a:rPr lang="it-IT" sz="2400" dirty="0"/>
              <a:t> the </a:t>
            </a:r>
            <a:r>
              <a:rPr lang="it-IT" sz="2400" dirty="0" err="1"/>
              <a:t>planet</a:t>
            </a:r>
            <a:r>
              <a:rPr lang="it-IT" sz="2400" dirty="0"/>
              <a:t> </a:t>
            </a:r>
            <a:r>
              <a:rPr lang="it-IT" sz="2400" dirty="0" err="1"/>
              <a:t>because</a:t>
            </a:r>
            <a:r>
              <a:rPr lang="it-IT" sz="2400" dirty="0"/>
              <a:t> </a:t>
            </a:r>
            <a:r>
              <a:rPr lang="it-IT" sz="2400" dirty="0" err="1"/>
              <a:t>they</a:t>
            </a:r>
            <a:r>
              <a:rPr lang="it-IT" sz="2400" dirty="0"/>
              <a:t> </a:t>
            </a:r>
            <a:r>
              <a:rPr lang="it-IT" sz="2400" dirty="0" err="1"/>
              <a:t>were</a:t>
            </a:r>
            <a:r>
              <a:rPr lang="it-IT" sz="2400" dirty="0"/>
              <a:t> </a:t>
            </a:r>
            <a:r>
              <a:rPr lang="it-IT" sz="2400" dirty="0" err="1"/>
              <a:t>worried</a:t>
            </a:r>
            <a:r>
              <a:rPr lang="it-IT" sz="2400" dirty="0"/>
              <a:t> </a:t>
            </a:r>
            <a:r>
              <a:rPr lang="it-IT" sz="2400" dirty="0" err="1"/>
              <a:t>about</a:t>
            </a:r>
            <a:r>
              <a:rPr lang="it-IT" sz="2400" dirty="0"/>
              <a:t> </a:t>
            </a:r>
            <a:r>
              <a:rPr lang="it-IT" sz="2400" dirty="0" err="1"/>
              <a:t>its</a:t>
            </a:r>
            <a:r>
              <a:rPr lang="it-IT" sz="2400" dirty="0"/>
              <a:t> future.</a:t>
            </a:r>
          </a:p>
          <a:p>
            <a:r>
              <a:rPr lang="it-IT" sz="2400" dirty="0" err="1"/>
              <a:t>Nowadays</a:t>
            </a:r>
            <a:r>
              <a:rPr lang="it-IT" sz="2400" dirty="0"/>
              <a:t> </a:t>
            </a:r>
            <a:r>
              <a:rPr lang="it-IT" sz="2400" dirty="0" err="1"/>
              <a:t>thousands</a:t>
            </a:r>
            <a:r>
              <a:rPr lang="it-IT" sz="2400" dirty="0"/>
              <a:t> of people </a:t>
            </a:r>
            <a:r>
              <a:rPr lang="it-IT" sz="2400" dirty="0" err="1"/>
              <a:t>all</a:t>
            </a:r>
            <a:r>
              <a:rPr lang="it-IT" sz="2400" dirty="0"/>
              <a:t> over the world </a:t>
            </a:r>
            <a:r>
              <a:rPr lang="it-IT" sz="2400" dirty="0" err="1"/>
              <a:t>particularry</a:t>
            </a:r>
            <a:r>
              <a:rPr lang="it-IT" sz="2400" dirty="0"/>
              <a:t> </a:t>
            </a:r>
            <a:r>
              <a:rPr lang="it-IT" sz="2400" dirty="0" err="1"/>
              <a:t>students</a:t>
            </a:r>
            <a:r>
              <a:rPr lang="it-IT" sz="2400" dirty="0"/>
              <a:t> celebrate Earth Day </a:t>
            </a:r>
            <a:r>
              <a:rPr lang="it-IT" sz="2400" dirty="0" err="1"/>
              <a:t>proposing</a:t>
            </a:r>
            <a:r>
              <a:rPr lang="it-IT" sz="2400" dirty="0"/>
              <a:t> to do </a:t>
            </a:r>
            <a:r>
              <a:rPr lang="it-IT" sz="2400" dirty="0" err="1"/>
              <a:t>something</a:t>
            </a:r>
            <a:r>
              <a:rPr lang="it-IT" sz="2400" dirty="0"/>
              <a:t> to </a:t>
            </a:r>
            <a:r>
              <a:rPr lang="it-IT" sz="2400" dirty="0" err="1"/>
              <a:t>save</a:t>
            </a:r>
            <a:r>
              <a:rPr lang="it-IT" sz="2400" dirty="0"/>
              <a:t> the world</a:t>
            </a:r>
          </a:p>
        </p:txBody>
      </p:sp>
    </p:spTree>
    <p:extLst>
      <p:ext uri="{BB962C8B-B14F-4D97-AF65-F5344CB8AC3E}">
        <p14:creationId xmlns:p14="http://schemas.microsoft.com/office/powerpoint/2010/main" val="2070421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721</Words>
  <Application>Microsoft Office PowerPoint</Application>
  <PresentationFormat>Personalizzato</PresentationFormat>
  <Paragraphs>50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Climate changing</vt:lpstr>
      <vt:lpstr>Introduction</vt:lpstr>
      <vt:lpstr>Climate changing</vt:lpstr>
      <vt:lpstr>Causes of climate changing</vt:lpstr>
      <vt:lpstr>Greenhouse gas emission</vt:lpstr>
      <vt:lpstr>Consequences</vt:lpstr>
      <vt:lpstr>Presentazione standard di PowerPoint</vt:lpstr>
      <vt:lpstr>What we can do</vt:lpstr>
      <vt:lpstr>Earth Day</vt:lpstr>
      <vt:lpstr>What I think about climate changing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changing</dc:title>
  <dc:creator>Luigi Nitto</dc:creator>
  <cp:lastModifiedBy>utente</cp:lastModifiedBy>
  <cp:revision>7</cp:revision>
  <dcterms:created xsi:type="dcterms:W3CDTF">2020-01-06T17:00:16Z</dcterms:created>
  <dcterms:modified xsi:type="dcterms:W3CDTF">2020-01-07T12:31:32Z</dcterms:modified>
</cp:coreProperties>
</file>