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7" r:id="rId8"/>
    <p:sldId id="269" r:id="rId9"/>
    <p:sldId id="270" r:id="rId10"/>
    <p:sldId id="271" r:id="rId11"/>
    <p:sldId id="261" r:id="rId12"/>
    <p:sldId id="272" r:id="rId13"/>
    <p:sldId id="262" r:id="rId14"/>
    <p:sldId id="276" r:id="rId15"/>
    <p:sldId id="277" r:id="rId16"/>
    <p:sldId id="278" r:id="rId17"/>
    <p:sldId id="279" r:id="rId18"/>
    <p:sldId id="273" r:id="rId19"/>
    <p:sldId id="263" r:id="rId20"/>
    <p:sldId id="264" r:id="rId21"/>
    <p:sldId id="274" r:id="rId22"/>
    <p:sldId id="268" r:id="rId23"/>
    <p:sldId id="265" r:id="rId24"/>
  </p:sldIdLst>
  <p:sldSz cx="9144000" cy="6858000" type="screen4x3"/>
  <p:notesSz cx="6858000" cy="9144000"/>
  <p:custShowLst>
    <p:custShow name="Presentazione personalizzata 1" id="0">
      <p:sldLst>
        <p:sld r:id="rId2"/>
        <p:sld r:id="rId3"/>
        <p:sld r:id="rId4"/>
        <p:sld r:id="rId5"/>
        <p:sld r:id="rId6"/>
        <p:sld r:id="rId7"/>
        <p:sld r:id="rId8"/>
        <p:sld r:id="rId12"/>
        <p:sld r:id="rId14"/>
        <p:sld r:id="rId20"/>
        <p:sld r:id="rId21"/>
        <p:sld r:id="rId24"/>
      </p:sldLst>
    </p:custShow>
  </p:custShow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71" autoAdjust="0"/>
  </p:normalViewPr>
  <p:slideViewPr>
    <p:cSldViewPr>
      <p:cViewPr>
        <p:scale>
          <a:sx n="66" d="100"/>
          <a:sy n="66" d="100"/>
        </p:scale>
        <p:origin x="-97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5DD09-A087-4AD8-AC1B-EB3DEBEA593F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5492D-A1D5-46DF-B6C9-41F39C05BA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BB6B3-F284-4B61-91C6-38A5F2A14DA1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84169-12B3-40F0-82DE-14A0716C1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BD5B7-EE9C-42B5-A834-6A6931F4E83A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F85AF-D18E-4DE4-844D-A5EE5DDC89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C6ED7-EC0E-48AD-91E6-6D9F386DC1A3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043B-33F3-4A23-9A9D-F0D9FBA582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9FF9D-B22B-4DE6-A693-30ADC5904EB6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670CD-A9F1-4DC8-B2E0-93DAA12376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F0DF9-776C-459C-9900-959DF8EBFF34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C51AD-3936-49CA-9A78-5A73558B68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FC359-A318-421D-B90D-078D8DE75FFB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1C69B-A32E-486A-9286-6BF35B1539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408A-8CC1-4DD2-913F-C3478A0631D2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D95F3-4805-473A-8D4E-AF0007C2FC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5EBD2-9BC7-4DD7-AF1E-6D579B8498FF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93C1-920D-4DBD-A703-068E9B3C71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3103B-9645-43E7-BA0F-8643DA3E4C1B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5E584-AEA1-4186-932E-CDDD58CBF9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FAC35-50D5-4776-91FC-54029910EDAE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9BEE7-66C4-4A2C-B75A-B679EC3704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D4FFAE-CF82-4698-972D-92CF316C6675}" type="datetimeFigureOut">
              <a:rPr lang="it-IT"/>
              <a:pPr>
                <a:defRPr/>
              </a:pPr>
              <a:t>04/06/2019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79ABF8-54F6-4AF8-BE9C-EDA4D4395F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1033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5" r:id="rId2"/>
    <p:sldLayoutId id="2147483734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5" r:id="rId9"/>
    <p:sldLayoutId id="2147483731" r:id="rId10"/>
    <p:sldLayoutId id="2147483732" r:id="rId11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tente\Desktop\la%20solofrana\Video%20Per%20Smettere%20Di%20Pensare%20E%20Calmare%20La%20Mente.%20Musica%20Rilassante%20(1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tente\Desktop\la%20solofrana\Solofrana\Suono%20sirena%20pompieri.mp3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tente\Desktop\la%20solofrana\Solofrana\Suono%20sirena%20pompieri.mp3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rgbClr val="FF0000"/>
                </a:solidFill>
              </a:rPr>
              <a:t>SOLO-FRANA</a:t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it-IT" smtClean="0">
                <a:solidFill>
                  <a:srgbClr val="FF0000"/>
                </a:solidFill>
              </a:rPr>
              <a:t>Salviamo il nostro torrente Solofrana</a:t>
            </a:r>
          </a:p>
        </p:txBody>
      </p:sp>
      <p:pic>
        <p:nvPicPr>
          <p:cNvPr id="7" name="Video Per Smettere Di Pensare E Calmare La Mente. Musica Rilassante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tente\Desktop\disegni bambini solofrana\CCI20052019_0001.jpg"/>
          <p:cNvPicPr>
            <a:picLocks noChangeAspect="1" noChangeArrowheads="1"/>
          </p:cNvPicPr>
          <p:nvPr/>
        </p:nvPicPr>
        <p:blipFill>
          <a:blip r:embed="rId2" cstate="print"/>
          <a:srcRect l="28580" b="19118"/>
          <a:stretch>
            <a:fillRect/>
          </a:stretch>
        </p:blipFill>
        <p:spPr bwMode="auto">
          <a:xfrm>
            <a:off x="1835696" y="1124744"/>
            <a:ext cx="5938205" cy="3960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 smtClean="0">
                <a:solidFill>
                  <a:srgbClr val="FF0000"/>
                </a:solidFill>
              </a:rPr>
              <a:t>Come </a:t>
            </a:r>
            <a:r>
              <a:rPr lang="it-IT" dirty="0" err="1" smtClean="0">
                <a:solidFill>
                  <a:srgbClr val="FF0000"/>
                </a:solidFill>
              </a:rPr>
              <a:t>è…</a:t>
            </a:r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it-IT" dirty="0" smtClean="0"/>
              <a:t>Uno dei corsi d’acqua più inquinati d’Europa.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dirty="0" smtClean="0"/>
              <a:t>Le sue sorgenti sono ormai quasi completamente esaurite, per cui oggi, la Solofrana si è ridotta ad un torrente artificiale alimentato dagli scarichi delle concerie di Solofra, da quelli provenienti dal polo industriale di Mercato San Severino, </a:t>
            </a:r>
            <a:r>
              <a:rPr lang="it-IT" dirty="0" err="1" smtClean="0"/>
              <a:t>Fisciano</a:t>
            </a:r>
            <a:r>
              <a:rPr lang="it-IT" dirty="0" smtClean="0"/>
              <a:t>, </a:t>
            </a:r>
            <a:r>
              <a:rPr lang="it-IT" dirty="0" err="1" smtClean="0"/>
              <a:t>Castel</a:t>
            </a:r>
            <a:r>
              <a:rPr lang="it-IT" dirty="0" smtClean="0"/>
              <a:t> San Giorgio e dai reflui urbani dei comuni che attraversa.</a:t>
            </a:r>
          </a:p>
        </p:txBody>
      </p:sp>
    </p:spTree>
  </p:cSld>
  <p:clrMapOvr>
    <a:masterClrMapping/>
  </p:clrMapOvr>
  <p:transition spd="med" advClick="0" advTm="2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Come </a:t>
            </a:r>
            <a:r>
              <a:rPr lang="it-IT" dirty="0" err="1" smtClean="0">
                <a:solidFill>
                  <a:srgbClr val="FF0000"/>
                </a:solidFill>
              </a:rPr>
              <a:t>è…</a:t>
            </a:r>
            <a:endParaRPr lang="it-IT" dirty="0"/>
          </a:p>
        </p:txBody>
      </p:sp>
      <p:pic>
        <p:nvPicPr>
          <p:cNvPr id="32770" name="Picture 2" descr="C:\Users\Utente\Desktop\disegni bambini solofrana\CCI20052019_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8280920" cy="5285651"/>
          </a:xfrm>
          <a:prstGeom prst="rect">
            <a:avLst/>
          </a:prstGeom>
          <a:noFill/>
        </p:spPr>
      </p:pic>
      <p:pic>
        <p:nvPicPr>
          <p:cNvPr id="4" name="Suono sirena pompier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it-IT" dirty="0" smtClean="0"/>
              <a:t>Il torrente Solofrana è in grave pericolo.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dirty="0" smtClean="0"/>
              <a:t>Solamente negli ultimi cinquant’anni si sono registrati nel comune di </a:t>
            </a:r>
            <a:r>
              <a:rPr lang="it-IT" dirty="0" err="1" smtClean="0"/>
              <a:t>Castel</a:t>
            </a:r>
            <a:r>
              <a:rPr lang="it-IT" dirty="0" smtClean="0"/>
              <a:t> San Giorgio ben tre episodi di esondazione.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dirty="0" smtClean="0"/>
              <a:t>L’ultima nel 2015.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it-IT" dirty="0" smtClean="0"/>
          </a:p>
        </p:txBody>
      </p:sp>
    </p:spTree>
  </p:cSld>
  <p:clrMapOvr>
    <a:masterClrMapping/>
  </p:clrMapOvr>
  <p:transition spd="slow" advClick="0" advTm="2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tente\Desktop\disegni bambini solofrana\CCI20052019_000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7704" y="0"/>
            <a:ext cx="4817225" cy="677487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ransition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tente\Desktop\disegni bambini solofrana\CCI20052019_0004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-318608" y="-241300"/>
            <a:ext cx="10129358" cy="70993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Suono sirena pompier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396536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tente\Desktop\disegni bambini solofrana\CCI20052019_0005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657887" y="1"/>
            <a:ext cx="9785069" cy="685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tente\Desktop\disegni bambini solofrana\CCI20052019_0006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-665163" y="-241300"/>
            <a:ext cx="10475913" cy="7342188"/>
          </a:xfrm>
          <a:prstGeom prst="roundRect">
            <a:avLst/>
          </a:prstGeom>
          <a:noFill/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1700809"/>
            <a:ext cx="734481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 typeface="Wingdings 2" pitchFamily="18" charset="2"/>
              <a:buNone/>
            </a:pPr>
            <a:endParaRPr lang="it-IT" dirty="0" smtClean="0"/>
          </a:p>
          <a:p>
            <a:pPr marL="0" indent="0" eaLnBrk="1" hangingPunct="1">
              <a:buFont typeface="Wingdings 2" pitchFamily="18" charset="2"/>
              <a:buNone/>
            </a:pPr>
            <a:endParaRPr lang="it-IT" dirty="0"/>
          </a:p>
          <a:p>
            <a:pPr marL="0" indent="0" eaLnBrk="1" hangingPunct="1">
              <a:buFont typeface="Wingdings 2" pitchFamily="18" charset="2"/>
              <a:buNone/>
            </a:pPr>
            <a:endParaRPr lang="it-IT" dirty="0" smtClean="0"/>
          </a:p>
          <a:p>
            <a:pPr marL="0" indent="0" eaLnBrk="1" hangingPunct="1">
              <a:buFont typeface="Wingdings 2" pitchFamily="18" charset="2"/>
              <a:buNone/>
            </a:pPr>
            <a:endParaRPr lang="it-IT" dirty="0"/>
          </a:p>
          <a:p>
            <a:pPr marL="0" indent="0" eaLnBrk="1" hangingPunct="1">
              <a:buFont typeface="Wingdings 2" pitchFamily="18" charset="2"/>
              <a:buNone/>
            </a:pPr>
            <a:endParaRPr lang="it-IT" dirty="0" smtClean="0"/>
          </a:p>
          <a:p>
            <a:pPr marL="0" indent="0" eaLnBrk="1" hangingPunct="1">
              <a:buFont typeface="Wingdings 2" pitchFamily="18" charset="2"/>
              <a:buNone/>
            </a:pPr>
            <a:endParaRPr lang="it-IT" dirty="0"/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sz="2600" dirty="0" smtClean="0">
                <a:latin typeface="+mn-lt"/>
                <a:cs typeface="+mn-cs"/>
              </a:rPr>
              <a:t>Ognuno di noi deve prendere coscienza del problema poiché ogni giorno roviniamo e distruggiamo </a:t>
            </a:r>
            <a:r>
              <a:rPr lang="it-IT" sz="2600" dirty="0">
                <a:latin typeface="+mn-lt"/>
                <a:cs typeface="+mn-cs"/>
              </a:rPr>
              <a:t>il suo territorio. Dobbiamo invece, cercare di aiutarlo con piccoli gesti quotidiani: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692696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Il </a:t>
            </a:r>
            <a:r>
              <a:rPr lang="it-IT" sz="45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nostro impegno per salvare il torrente</a:t>
            </a:r>
          </a:p>
        </p:txBody>
      </p:sp>
    </p:spTree>
  </p:cSld>
  <p:clrMapOvr>
    <a:masterClrMapping/>
  </p:clrMapOvr>
  <p:transition advClick="0" advTm="1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t-IT" dirty="0" smtClean="0"/>
              <a:t>Non buttare rifiuti nel torrente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t-IT" dirty="0" smtClean="0"/>
              <a:t>Ridurre gli sprechi…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dirty="0" smtClean="0"/>
              <a:t>Ciò però non basta e anche lo Stato deve fare qualcosa, eliminando i maggiori inquinanti, come: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t-IT" dirty="0" smtClean="0"/>
              <a:t>Eliminare le discariche abusive.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t-IT" dirty="0" smtClean="0"/>
              <a:t>Creare depuratori nuovi e controllare l’efficienza di quelli già esistenti.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t-IT" dirty="0" smtClean="0"/>
              <a:t>Ridurre gli scarichi industriali</a:t>
            </a:r>
            <a:endParaRPr lang="it-IT" dirty="0"/>
          </a:p>
        </p:txBody>
      </p:sp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rgbClr val="FF0000"/>
                </a:solidFill>
              </a:rPr>
              <a:t>Come era, com’è, cosa possiamo fare….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2014538"/>
            <a:ext cx="7620000" cy="4229100"/>
          </a:xfrm>
        </p:spPr>
      </p:pic>
    </p:spTree>
  </p:cSld>
  <p:clrMapOvr>
    <a:masterClrMapping/>
  </p:clrMapOvr>
  <p:transition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>
              <a:solidFill>
                <a:srgbClr val="FF0000"/>
              </a:solidFill>
            </a:endParaRPr>
          </a:p>
        </p:txBody>
      </p:sp>
      <p:pic>
        <p:nvPicPr>
          <p:cNvPr id="15363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2500313"/>
            <a:ext cx="6858000" cy="3257550"/>
          </a:xfrm>
        </p:spPr>
      </p:pic>
    </p:spTree>
  </p:cSld>
  <p:clrMapOvr>
    <a:masterClrMapping/>
  </p:clrMapOvr>
  <p:transition spd="slow" advClick="0" advTm="12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tente\Desktop\disegni bambini solofrana\CCI20052019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1916" y="0"/>
            <a:ext cx="951591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91264" cy="108012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 smtClean="0"/>
              <a:t>Laudato</a:t>
            </a:r>
            <a:r>
              <a:rPr lang="it-IT" dirty="0" smtClean="0"/>
              <a:t> si</a:t>
            </a:r>
            <a:br>
              <a:rPr lang="it-IT" dirty="0" smtClean="0"/>
            </a:br>
            <a:r>
              <a:rPr lang="it-IT" dirty="0" smtClean="0"/>
              <a:t>sulla cura della casa comune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71600" y="5661248"/>
            <a:ext cx="7920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Come San Francesco, oggi il Papa, ci invita  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rispettare la natura .</a:t>
            </a:r>
          </a:p>
        </p:txBody>
      </p:sp>
      <p:pic>
        <p:nvPicPr>
          <p:cNvPr id="16390" name="Picture 6" descr="Risultati immagini per la natura nel cantico delle crea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88840"/>
            <a:ext cx="6286500" cy="3600451"/>
          </a:xfrm>
          <a:prstGeom prst="rect">
            <a:avLst/>
          </a:prstGeom>
          <a:noFill/>
        </p:spPr>
      </p:pic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323528" y="1412777"/>
            <a:ext cx="8568952" cy="4248472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850" y="1700213"/>
            <a:ext cx="8569325" cy="482441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it-IT" sz="2400" smtClean="0"/>
              <a:t>Istituto Comprensivo di  Lanzara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sz="2400" smtClean="0"/>
              <a:t>Scuola primaria F. Amendola, via Ferrentino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sz="2400" smtClean="0"/>
              <a:t>Castel San Giorgio (Sa)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sz="2400" smtClean="0"/>
              <a:t>Classe IV A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sz="2400" smtClean="0"/>
              <a:t>Dirigente scolastico Prof. Silvana Amoruso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it-IT" sz="2400" smtClean="0"/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sz="2400" smtClean="0"/>
              <a:t>Le insegnanti: Cascone Anita, Bisogno Rossella, Bari Rosanna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it-IT" sz="2400" smtClean="0"/>
          </a:p>
          <a:p>
            <a:pPr marL="0" indent="0" eaLnBrk="1" hangingPunct="1">
              <a:buFont typeface="Wingdings 2" pitchFamily="18" charset="2"/>
              <a:buNone/>
            </a:pPr>
            <a:r>
              <a:rPr lang="it-IT" sz="2400" smtClean="0"/>
              <a:t>Ringraziamenti speciali ai nonni per le loro preziose testimonianze 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it-IT" sz="1800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476250"/>
            <a:ext cx="15525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FF0000"/>
                </a:solidFill>
              </a:rPr>
              <a:t>Il torrente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it-IT" dirty="0" smtClean="0"/>
              <a:t>Il Solofrana è un torrente tributario del fiume Sarno; si estende  per circa  25Km e sottende un bacino di circa 260 </a:t>
            </a:r>
            <a:r>
              <a:rPr lang="it-IT" dirty="0" err="1" smtClean="0"/>
              <a:t>km²</a:t>
            </a:r>
            <a:r>
              <a:rPr lang="it-IT" dirty="0" smtClean="0"/>
              <a:t>. Ha origine in Sant’Agata </a:t>
            </a:r>
            <a:r>
              <a:rPr lang="it-IT" dirty="0" err="1" smtClean="0"/>
              <a:t>Irpina</a:t>
            </a:r>
            <a:r>
              <a:rPr lang="it-IT" dirty="0" smtClean="0"/>
              <a:t>, una frazione di Solofra e raccoglie le acque di vari torrenti. In epoca medievale era chiamato </a:t>
            </a:r>
            <a:r>
              <a:rPr lang="it-IT" dirty="0" err="1" smtClean="0"/>
              <a:t>Flubio</a:t>
            </a:r>
            <a:r>
              <a:rPr lang="it-IT" dirty="0" smtClean="0"/>
              <a:t> nel territorio di Solofra; </a:t>
            </a:r>
            <a:r>
              <a:rPr lang="it-IT" dirty="0" err="1" smtClean="0"/>
              <a:t>Riu</a:t>
            </a:r>
            <a:r>
              <a:rPr lang="it-IT" dirty="0" smtClean="0"/>
              <a:t> </a:t>
            </a:r>
            <a:r>
              <a:rPr lang="it-IT" dirty="0" err="1" smtClean="0"/>
              <a:t>Sicchium</a:t>
            </a:r>
            <a:r>
              <a:rPr lang="it-IT" dirty="0" smtClean="0"/>
              <a:t> nella piana di </a:t>
            </a:r>
            <a:r>
              <a:rPr lang="it-IT" dirty="0" err="1" smtClean="0"/>
              <a:t>Montoro</a:t>
            </a:r>
            <a:r>
              <a:rPr lang="it-IT" dirty="0" smtClean="0"/>
              <a:t> fino a Rota (l’odierna San Severino) e </a:t>
            </a:r>
            <a:r>
              <a:rPr lang="it-IT" dirty="0" err="1" smtClean="0"/>
              <a:t>Saltera</a:t>
            </a:r>
            <a:r>
              <a:rPr lang="it-IT" dirty="0" smtClean="0"/>
              <a:t> da Rota a </a:t>
            </a:r>
            <a:r>
              <a:rPr lang="it-IT" dirty="0" err="1" smtClean="0"/>
              <a:t>Nocera</a:t>
            </a:r>
            <a:r>
              <a:rPr lang="it-IT" dirty="0" smtClean="0"/>
              <a:t>.</a:t>
            </a:r>
          </a:p>
        </p:txBody>
      </p:sp>
    </p:spTree>
  </p:cSld>
  <p:clrMapOvr>
    <a:masterClrMapping/>
  </p:clrMapOvr>
  <p:transition advClick="0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14475" y="2338388"/>
            <a:ext cx="6115050" cy="3581400"/>
          </a:xfrm>
        </p:spPr>
      </p:pic>
    </p:spTree>
  </p:cSld>
  <p:clrMapOvr>
    <a:masterClrMapping/>
  </p:clrMapOvr>
  <p:transition advClick="0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FF0000"/>
                </a:solidFill>
              </a:rPr>
              <a:t>Come era….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Fin dall’ antichità presentava caratteristiche favorevoli alla vita umana, infatti, si insediarono lungo il suo corso, popoli come i Sanniti e i Romani.</a:t>
            </a:r>
          </a:p>
          <a:p>
            <a:pPr eaLnBrk="1" hangingPunct="1"/>
            <a:r>
              <a:rPr lang="it-IT" dirty="0" smtClean="0"/>
              <a:t>Le acque erano pulite, limpide.</a:t>
            </a:r>
          </a:p>
          <a:p>
            <a:pPr eaLnBrk="1" hangingPunct="1"/>
            <a:r>
              <a:rPr lang="it-IT" dirty="0" smtClean="0"/>
              <a:t>C’erano molti pesci.</a:t>
            </a:r>
          </a:p>
          <a:p>
            <a:pPr eaLnBrk="1" hangingPunct="1"/>
            <a:r>
              <a:rPr lang="it-IT" dirty="0" smtClean="0"/>
              <a:t>I ragazzi facevano il bagno nelle acque cristalline del torrente.</a:t>
            </a:r>
          </a:p>
          <a:p>
            <a:pPr eaLnBrk="1" hangingPunct="1"/>
            <a:endParaRPr lang="it-IT" dirty="0" smtClean="0"/>
          </a:p>
        </p:txBody>
      </p:sp>
    </p:spTree>
  </p:cSld>
  <p:clrMapOvr>
    <a:masterClrMapping/>
  </p:clrMapOvr>
  <p:transition spd="med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t-IT" dirty="0" smtClean="0"/>
              <a:t>Si utilizzava l’acqua per irrigare i campi.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t-IT" dirty="0" smtClean="0"/>
              <a:t>Era una grande risorsa, insieme al </a:t>
            </a:r>
            <a:r>
              <a:rPr lang="it-IT" dirty="0"/>
              <a:t>S</a:t>
            </a:r>
            <a:r>
              <a:rPr lang="it-IT" dirty="0" smtClean="0"/>
              <a:t>arno.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it-IT" dirty="0"/>
              <a:t> </a:t>
            </a:r>
            <a:r>
              <a:rPr lang="it-IT" dirty="0" smtClean="0"/>
              <a:t>                </a:t>
            </a:r>
            <a:endParaRPr lang="it-IT" dirty="0"/>
          </a:p>
        </p:txBody>
      </p:sp>
      <p:pic>
        <p:nvPicPr>
          <p:cNvPr id="19458" name="Picture 2" descr="Risultati immagini per l'amore per il crea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3141663"/>
            <a:ext cx="346233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1113" y="1935163"/>
            <a:ext cx="6581775" cy="4389437"/>
          </a:xfrm>
        </p:spPr>
      </p:pic>
    </p:spTree>
  </p:cSld>
  <p:clrMapOvr>
    <a:masterClrMapping/>
  </p:clrMapOvr>
  <p:transition spd="slow" advClick="0" advTm="14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tente\Desktop\disegni bambini solofrana\CCI2005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0915" y="294471"/>
            <a:ext cx="9364915" cy="656352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tente\Desktop\disegni bambini solofrana\CCI2005201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7776864" cy="57272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777</TotalTime>
  <Words>411</Words>
  <Application>Microsoft Office PowerPoint</Application>
  <PresentationFormat>Presentazione su schermo (4:3)</PresentationFormat>
  <Paragraphs>46</Paragraphs>
  <Slides>23</Slides>
  <Notes>0</Notes>
  <HiddenSlides>0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  <vt:variant>
        <vt:lpstr>Presentazioni personalizzate</vt:lpstr>
      </vt:variant>
      <vt:variant>
        <vt:i4>1</vt:i4>
      </vt:variant>
    </vt:vector>
  </HeadingPairs>
  <TitlesOfParts>
    <vt:vector size="25" baseType="lpstr">
      <vt:lpstr>Equinozio</vt:lpstr>
      <vt:lpstr>SOLO-FRANA </vt:lpstr>
      <vt:lpstr>Come era, com’è, cosa possiamo fare….</vt:lpstr>
      <vt:lpstr>Il torrente</vt:lpstr>
      <vt:lpstr>Diapositiva 4</vt:lpstr>
      <vt:lpstr>Come era….</vt:lpstr>
      <vt:lpstr>Diapositiva 6</vt:lpstr>
      <vt:lpstr>Diapositiva 7</vt:lpstr>
      <vt:lpstr>Diapositiva 8</vt:lpstr>
      <vt:lpstr>Diapositiva 9</vt:lpstr>
      <vt:lpstr>Diapositiva 10</vt:lpstr>
      <vt:lpstr>Come è…</vt:lpstr>
      <vt:lpstr>Come è…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Laudato si sulla cura della casa comune</vt:lpstr>
      <vt:lpstr>Diapositiva 23</vt:lpstr>
      <vt:lpstr>Presentazione personalizzata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SOLO-FRANA</dc:title>
  <dc:creator>utente</dc:creator>
  <cp:lastModifiedBy>Utente</cp:lastModifiedBy>
  <cp:revision>78</cp:revision>
  <dcterms:created xsi:type="dcterms:W3CDTF">2019-05-10T06:41:46Z</dcterms:created>
  <dcterms:modified xsi:type="dcterms:W3CDTF">2019-06-03T23:31:33Z</dcterms:modified>
</cp:coreProperties>
</file>