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sldIdLst>
    <p:sldId id="256" r:id="rId2"/>
    <p:sldId id="257" r:id="rId3"/>
    <p:sldId id="259" r:id="rId4"/>
    <p:sldId id="258"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5C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108" y="-29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smtClean="0"/>
              <a:t>Fare clic per modificare lo stile del titolo</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A6A4D141-1BCD-4BD9-8673-95F3E8EEC655}" type="datetimeFigureOut">
              <a:rPr lang="it-IT" smtClean="0"/>
              <a:t>23/05/2018</a:t>
            </a:fld>
            <a:endParaRPr lang="it-IT"/>
          </a:p>
        </p:txBody>
      </p:sp>
      <p:sp>
        <p:nvSpPr>
          <p:cNvPr id="5" name="Footer Placeholder 4"/>
          <p:cNvSpPr>
            <a:spLocks noGrp="1"/>
          </p:cNvSpPr>
          <p:nvPr>
            <p:ph type="ftr" sz="quarter" idx="11"/>
          </p:nvPr>
        </p:nvSpPr>
        <p:spPr/>
        <p:txBody>
          <a:bodyPr/>
          <a:lstStyle/>
          <a:p>
            <a:endParaRPr lang="it-I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2804329-0BC5-4691-BD55-0D9C0E8F66A7}" type="slidenum">
              <a:rPr lang="it-IT" smtClean="0"/>
              <a:t>‹N›</a:t>
            </a:fld>
            <a:endParaRPr lang="it-IT"/>
          </a:p>
        </p:txBody>
      </p:sp>
    </p:spTree>
    <p:extLst>
      <p:ext uri="{BB962C8B-B14F-4D97-AF65-F5344CB8AC3E}">
        <p14:creationId xmlns:p14="http://schemas.microsoft.com/office/powerpoint/2010/main" val="1152091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A6A4D141-1BCD-4BD9-8673-95F3E8EEC655}" type="datetimeFigureOut">
              <a:rPr lang="it-IT" smtClean="0"/>
              <a:t>23/05/2018</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2804329-0BC5-4691-BD55-0D9C0E8F66A7}" type="slidenum">
              <a:rPr lang="it-IT" smtClean="0"/>
              <a:t>‹N›</a:t>
            </a:fld>
            <a:endParaRPr lang="it-IT"/>
          </a:p>
        </p:txBody>
      </p:sp>
    </p:spTree>
    <p:extLst>
      <p:ext uri="{BB962C8B-B14F-4D97-AF65-F5344CB8AC3E}">
        <p14:creationId xmlns:p14="http://schemas.microsoft.com/office/powerpoint/2010/main" val="68067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A6A4D141-1BCD-4BD9-8673-95F3E8EEC655}" type="datetimeFigureOut">
              <a:rPr lang="it-IT" smtClean="0"/>
              <a:t>23/05/2018</a:t>
            </a:fld>
            <a:endParaRPr lang="it-IT"/>
          </a:p>
        </p:txBody>
      </p:sp>
      <p:sp>
        <p:nvSpPr>
          <p:cNvPr id="5" name="Footer Placeholder 4"/>
          <p:cNvSpPr>
            <a:spLocks noGrp="1"/>
          </p:cNvSpPr>
          <p:nvPr>
            <p:ph type="ftr" sz="quarter" idx="11"/>
          </p:nvPr>
        </p:nvSpPr>
        <p:spPr/>
        <p:txBody>
          <a:bodyPr/>
          <a:lstStyle/>
          <a:p>
            <a:endParaRPr lang="it-I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2804329-0BC5-4691-BD55-0D9C0E8F66A7}" type="slidenum">
              <a:rPr lang="it-IT" smtClean="0"/>
              <a:t>‹N›</a:t>
            </a:fld>
            <a:endParaRPr lang="it-I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73383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Modifica gli stili del testo dello schema</a:t>
            </a:r>
          </a:p>
        </p:txBody>
      </p:sp>
      <p:sp>
        <p:nvSpPr>
          <p:cNvPr id="5" name="Date Placeholder 4"/>
          <p:cNvSpPr>
            <a:spLocks noGrp="1"/>
          </p:cNvSpPr>
          <p:nvPr>
            <p:ph type="dt" sz="half" idx="10"/>
          </p:nvPr>
        </p:nvSpPr>
        <p:spPr/>
        <p:txBody>
          <a:bodyPr/>
          <a:lstStyle/>
          <a:p>
            <a:fld id="{A6A4D141-1BCD-4BD9-8673-95F3E8EEC655}" type="datetimeFigureOut">
              <a:rPr lang="it-IT" smtClean="0"/>
              <a:t>23/05/2018</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2804329-0BC5-4691-BD55-0D9C0E8F66A7}" type="slidenum">
              <a:rPr lang="it-IT" smtClean="0"/>
              <a:t>‹N›</a:t>
            </a:fld>
            <a:endParaRPr lang="it-IT"/>
          </a:p>
        </p:txBody>
      </p:sp>
    </p:spTree>
    <p:extLst>
      <p:ext uri="{BB962C8B-B14F-4D97-AF65-F5344CB8AC3E}">
        <p14:creationId xmlns:p14="http://schemas.microsoft.com/office/powerpoint/2010/main" val="147335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Modifica gli stili del testo dello schema</a:t>
            </a:r>
          </a:p>
        </p:txBody>
      </p:sp>
      <p:sp>
        <p:nvSpPr>
          <p:cNvPr id="5" name="Date Placeholder 4"/>
          <p:cNvSpPr>
            <a:spLocks noGrp="1"/>
          </p:cNvSpPr>
          <p:nvPr>
            <p:ph type="dt" sz="half" idx="10"/>
          </p:nvPr>
        </p:nvSpPr>
        <p:spPr/>
        <p:txBody>
          <a:bodyPr/>
          <a:lstStyle/>
          <a:p>
            <a:fld id="{A6A4D141-1BCD-4BD9-8673-95F3E8EEC655}" type="datetimeFigureOut">
              <a:rPr lang="it-IT" smtClean="0"/>
              <a:t>23/05/2018</a:t>
            </a:fld>
            <a:endParaRPr lang="it-IT"/>
          </a:p>
        </p:txBody>
      </p:sp>
      <p:sp>
        <p:nvSpPr>
          <p:cNvPr id="6" name="Footer Placeholder 5"/>
          <p:cNvSpPr>
            <a:spLocks noGrp="1"/>
          </p:cNvSpPr>
          <p:nvPr>
            <p:ph type="ftr" sz="quarter" idx="11"/>
          </p:nvPr>
        </p:nvSpPr>
        <p:spPr/>
        <p:txBody>
          <a:bodyPr/>
          <a:lstStyle/>
          <a:p>
            <a:endParaRPr lang="it-I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2804329-0BC5-4691-BD55-0D9C0E8F66A7}" type="slidenum">
              <a:rPr lang="it-IT" smtClean="0"/>
              <a:t>‹N›</a:t>
            </a:fld>
            <a:endParaRPr lang="it-I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02678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Modifica gli stili del testo dello schema</a:t>
            </a:r>
          </a:p>
        </p:txBody>
      </p:sp>
      <p:sp>
        <p:nvSpPr>
          <p:cNvPr id="5" name="Date Placeholder 4"/>
          <p:cNvSpPr>
            <a:spLocks noGrp="1"/>
          </p:cNvSpPr>
          <p:nvPr>
            <p:ph type="dt" sz="half" idx="10"/>
          </p:nvPr>
        </p:nvSpPr>
        <p:spPr/>
        <p:txBody>
          <a:bodyPr/>
          <a:lstStyle/>
          <a:p>
            <a:fld id="{A6A4D141-1BCD-4BD9-8673-95F3E8EEC655}" type="datetimeFigureOut">
              <a:rPr lang="it-IT" smtClean="0"/>
              <a:t>23/05/2018</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2804329-0BC5-4691-BD55-0D9C0E8F66A7}" type="slidenum">
              <a:rPr lang="it-IT" smtClean="0"/>
              <a:t>‹N›</a:t>
            </a:fld>
            <a:endParaRPr lang="it-IT"/>
          </a:p>
        </p:txBody>
      </p:sp>
    </p:spTree>
    <p:extLst>
      <p:ext uri="{BB962C8B-B14F-4D97-AF65-F5344CB8AC3E}">
        <p14:creationId xmlns:p14="http://schemas.microsoft.com/office/powerpoint/2010/main" val="3565973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A6A4D141-1BCD-4BD9-8673-95F3E8EEC655}" type="datetimeFigureOut">
              <a:rPr lang="it-IT" smtClean="0"/>
              <a:t>23/05/2018</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2804329-0BC5-4691-BD55-0D9C0E8F66A7}" type="slidenum">
              <a:rPr lang="it-IT" smtClean="0"/>
              <a:t>‹N›</a:t>
            </a:fld>
            <a:endParaRPr lang="it-IT"/>
          </a:p>
        </p:txBody>
      </p:sp>
    </p:spTree>
    <p:extLst>
      <p:ext uri="{BB962C8B-B14F-4D97-AF65-F5344CB8AC3E}">
        <p14:creationId xmlns:p14="http://schemas.microsoft.com/office/powerpoint/2010/main" val="2723325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A6A4D141-1BCD-4BD9-8673-95F3E8EEC655}" type="datetimeFigureOut">
              <a:rPr lang="it-IT" smtClean="0"/>
              <a:t>23/05/2018</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2804329-0BC5-4691-BD55-0D9C0E8F66A7}" type="slidenum">
              <a:rPr lang="it-IT" smtClean="0"/>
              <a:t>‹N›</a:t>
            </a:fld>
            <a:endParaRPr lang="it-IT"/>
          </a:p>
        </p:txBody>
      </p:sp>
    </p:spTree>
    <p:extLst>
      <p:ext uri="{BB962C8B-B14F-4D97-AF65-F5344CB8AC3E}">
        <p14:creationId xmlns:p14="http://schemas.microsoft.com/office/powerpoint/2010/main" val="1769972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smtClean="0"/>
              <a:t>Fare clic per modificare lo stile del titolo</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A6A4D141-1BCD-4BD9-8673-95F3E8EEC655}" type="datetimeFigureOut">
              <a:rPr lang="it-IT" smtClean="0"/>
              <a:t>23/05/2018</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2804329-0BC5-4691-BD55-0D9C0E8F66A7}" type="slidenum">
              <a:rPr lang="it-IT" smtClean="0"/>
              <a:t>‹N›</a:t>
            </a:fld>
            <a:endParaRPr lang="it-IT"/>
          </a:p>
        </p:txBody>
      </p:sp>
    </p:spTree>
    <p:extLst>
      <p:ext uri="{BB962C8B-B14F-4D97-AF65-F5344CB8AC3E}">
        <p14:creationId xmlns:p14="http://schemas.microsoft.com/office/powerpoint/2010/main" val="1820398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A6A4D141-1BCD-4BD9-8673-95F3E8EEC655}" type="datetimeFigureOut">
              <a:rPr lang="it-IT" smtClean="0"/>
              <a:t>23/05/2018</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2804329-0BC5-4691-BD55-0D9C0E8F66A7}" type="slidenum">
              <a:rPr lang="it-IT" smtClean="0"/>
              <a:t>‹N›</a:t>
            </a:fld>
            <a:endParaRPr lang="it-IT"/>
          </a:p>
        </p:txBody>
      </p:sp>
    </p:spTree>
    <p:extLst>
      <p:ext uri="{BB962C8B-B14F-4D97-AF65-F5344CB8AC3E}">
        <p14:creationId xmlns:p14="http://schemas.microsoft.com/office/powerpoint/2010/main" val="3280941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A6A4D141-1BCD-4BD9-8673-95F3E8EEC655}" type="datetimeFigureOut">
              <a:rPr lang="it-IT" smtClean="0"/>
              <a:t>23/05/2018</a:t>
            </a:fld>
            <a:endParaRPr lang="it-IT"/>
          </a:p>
        </p:txBody>
      </p:sp>
      <p:sp>
        <p:nvSpPr>
          <p:cNvPr id="6" name="Footer Placeholder 5"/>
          <p:cNvSpPr>
            <a:spLocks noGrp="1"/>
          </p:cNvSpPr>
          <p:nvPr>
            <p:ph type="ftr" sz="quarter" idx="11"/>
          </p:nvPr>
        </p:nvSpPr>
        <p:spPr/>
        <p:txBody>
          <a:bodyPr/>
          <a:lstStyle/>
          <a:p>
            <a:endParaRPr lang="it-I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2804329-0BC5-4691-BD55-0D9C0E8F66A7}" type="slidenum">
              <a:rPr lang="it-IT" smtClean="0"/>
              <a:t>‹N›</a:t>
            </a:fld>
            <a:endParaRPr lang="it-IT"/>
          </a:p>
        </p:txBody>
      </p:sp>
    </p:spTree>
    <p:extLst>
      <p:ext uri="{BB962C8B-B14F-4D97-AF65-F5344CB8AC3E}">
        <p14:creationId xmlns:p14="http://schemas.microsoft.com/office/powerpoint/2010/main" val="408418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A6A4D141-1BCD-4BD9-8673-95F3E8EEC655}" type="datetimeFigureOut">
              <a:rPr lang="it-IT" smtClean="0"/>
              <a:t>23/05/2018</a:t>
            </a:fld>
            <a:endParaRPr lang="it-IT"/>
          </a:p>
        </p:txBody>
      </p:sp>
      <p:sp>
        <p:nvSpPr>
          <p:cNvPr id="8" name="Footer Placeholder 7"/>
          <p:cNvSpPr>
            <a:spLocks noGrp="1"/>
          </p:cNvSpPr>
          <p:nvPr>
            <p:ph type="ftr" sz="quarter" idx="11"/>
          </p:nvPr>
        </p:nvSpPr>
        <p:spPr/>
        <p:txBody>
          <a:bodyPr/>
          <a:lstStyle/>
          <a:p>
            <a:endParaRPr lang="it-I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2804329-0BC5-4691-BD55-0D9C0E8F66A7}" type="slidenum">
              <a:rPr lang="it-IT" smtClean="0"/>
              <a:t>‹N›</a:t>
            </a:fld>
            <a:endParaRPr lang="it-IT"/>
          </a:p>
        </p:txBody>
      </p:sp>
    </p:spTree>
    <p:extLst>
      <p:ext uri="{BB962C8B-B14F-4D97-AF65-F5344CB8AC3E}">
        <p14:creationId xmlns:p14="http://schemas.microsoft.com/office/powerpoint/2010/main" val="327600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A6A4D141-1BCD-4BD9-8673-95F3E8EEC655}" type="datetimeFigureOut">
              <a:rPr lang="it-IT" smtClean="0"/>
              <a:t>23/05/2018</a:t>
            </a:fld>
            <a:endParaRPr lang="it-IT"/>
          </a:p>
        </p:txBody>
      </p:sp>
      <p:sp>
        <p:nvSpPr>
          <p:cNvPr id="4" name="Footer Placeholder 3"/>
          <p:cNvSpPr>
            <a:spLocks noGrp="1"/>
          </p:cNvSpPr>
          <p:nvPr>
            <p:ph type="ftr" sz="quarter" idx="11"/>
          </p:nvPr>
        </p:nvSpPr>
        <p:spPr/>
        <p:txBody>
          <a:bodyPr/>
          <a:lstStyle/>
          <a:p>
            <a:endParaRPr lang="it-I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2804329-0BC5-4691-BD55-0D9C0E8F66A7}" type="slidenum">
              <a:rPr lang="it-IT" smtClean="0"/>
              <a:t>‹N›</a:t>
            </a:fld>
            <a:endParaRPr lang="it-IT"/>
          </a:p>
        </p:txBody>
      </p:sp>
    </p:spTree>
    <p:extLst>
      <p:ext uri="{BB962C8B-B14F-4D97-AF65-F5344CB8AC3E}">
        <p14:creationId xmlns:p14="http://schemas.microsoft.com/office/powerpoint/2010/main" val="499583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A4D141-1BCD-4BD9-8673-95F3E8EEC655}" type="datetimeFigureOut">
              <a:rPr lang="it-IT" smtClean="0"/>
              <a:t>23/05/2018</a:t>
            </a:fld>
            <a:endParaRPr lang="it-IT"/>
          </a:p>
        </p:txBody>
      </p:sp>
      <p:sp>
        <p:nvSpPr>
          <p:cNvPr id="3" name="Footer Placeholder 2"/>
          <p:cNvSpPr>
            <a:spLocks noGrp="1"/>
          </p:cNvSpPr>
          <p:nvPr>
            <p:ph type="ftr" sz="quarter" idx="11"/>
          </p:nvPr>
        </p:nvSpPr>
        <p:spPr/>
        <p:txBody>
          <a:bodyPr/>
          <a:lstStyle/>
          <a:p>
            <a:endParaRPr lang="it-I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2804329-0BC5-4691-BD55-0D9C0E8F66A7}" type="slidenum">
              <a:rPr lang="it-IT" smtClean="0"/>
              <a:t>‹N›</a:t>
            </a:fld>
            <a:endParaRPr lang="it-IT"/>
          </a:p>
        </p:txBody>
      </p:sp>
    </p:spTree>
    <p:extLst>
      <p:ext uri="{BB962C8B-B14F-4D97-AF65-F5344CB8AC3E}">
        <p14:creationId xmlns:p14="http://schemas.microsoft.com/office/powerpoint/2010/main" val="1889789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A6A4D141-1BCD-4BD9-8673-95F3E8EEC655}" type="datetimeFigureOut">
              <a:rPr lang="it-IT" smtClean="0"/>
              <a:t>23/05/2018</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2804329-0BC5-4691-BD55-0D9C0E8F66A7}" type="slidenum">
              <a:rPr lang="it-IT" smtClean="0"/>
              <a:t>‹N›</a:t>
            </a:fld>
            <a:endParaRPr lang="it-IT"/>
          </a:p>
        </p:txBody>
      </p:sp>
    </p:spTree>
    <p:extLst>
      <p:ext uri="{BB962C8B-B14F-4D97-AF65-F5344CB8AC3E}">
        <p14:creationId xmlns:p14="http://schemas.microsoft.com/office/powerpoint/2010/main" val="3895324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A6A4D141-1BCD-4BD9-8673-95F3E8EEC655}" type="datetimeFigureOut">
              <a:rPr lang="it-IT" smtClean="0"/>
              <a:t>23/05/2018</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2804329-0BC5-4691-BD55-0D9C0E8F66A7}" type="slidenum">
              <a:rPr lang="it-IT" smtClean="0"/>
              <a:t>‹N›</a:t>
            </a:fld>
            <a:endParaRPr lang="it-IT"/>
          </a:p>
        </p:txBody>
      </p:sp>
    </p:spTree>
    <p:extLst>
      <p:ext uri="{BB962C8B-B14F-4D97-AF65-F5344CB8AC3E}">
        <p14:creationId xmlns:p14="http://schemas.microsoft.com/office/powerpoint/2010/main" val="1544067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6A4D141-1BCD-4BD9-8673-95F3E8EEC655}" type="datetimeFigureOut">
              <a:rPr lang="it-IT" smtClean="0"/>
              <a:t>23/05/2018</a:t>
            </a:fld>
            <a:endParaRPr lang="it-I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2804329-0BC5-4691-BD55-0D9C0E8F66A7}" type="slidenum">
              <a:rPr lang="it-IT" smtClean="0"/>
              <a:t>‹N›</a:t>
            </a:fld>
            <a:endParaRPr lang="it-IT"/>
          </a:p>
        </p:txBody>
      </p:sp>
    </p:spTree>
    <p:extLst>
      <p:ext uri="{BB962C8B-B14F-4D97-AF65-F5344CB8AC3E}">
        <p14:creationId xmlns:p14="http://schemas.microsoft.com/office/powerpoint/2010/main" val="3443935019"/>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767189" y="754021"/>
            <a:ext cx="8915399" cy="1126283"/>
          </a:xfrm>
        </p:spPr>
        <p:txBody>
          <a:bodyPr/>
          <a:lstStyle/>
          <a:p>
            <a:r>
              <a:rPr lang="it-IT" b="1" dirty="0" smtClean="0"/>
              <a:t>UDA-NOI CON GLI ALTRI   </a:t>
            </a:r>
          </a:p>
          <a:p>
            <a:r>
              <a:rPr lang="it-IT" b="1" dirty="0" smtClean="0"/>
              <a:t>CLASSE 2D</a:t>
            </a:r>
            <a:endParaRPr lang="it-IT" b="1" dirty="0"/>
          </a:p>
        </p:txBody>
      </p:sp>
      <p:sp>
        <p:nvSpPr>
          <p:cNvPr id="7" name="Rettangolo 6"/>
          <p:cNvSpPr/>
          <p:nvPr/>
        </p:nvSpPr>
        <p:spPr>
          <a:xfrm>
            <a:off x="2744106" y="2203457"/>
            <a:ext cx="7939597" cy="1204798"/>
          </a:xfrm>
          <a:prstGeom prst="rect">
            <a:avLst/>
          </a:prstGeom>
          <a:noFill/>
          <a:effectLst>
            <a:reflection blurRad="6350" stA="52000" endA="300" endPos="35000" dir="5400000" sy="-100000" algn="bl" rotWithShape="0"/>
          </a:effectLst>
        </p:spPr>
        <p:txBody>
          <a:bodyPr wrap="square" lIns="91440" tIns="45720" rIns="91440" bIns="45720">
            <a:prstTxWarp prst="textTriangleInverted">
              <a:avLst/>
            </a:prstTxWarp>
            <a:spAutoFit/>
          </a:bodyPr>
          <a:lstStyle/>
          <a:p>
            <a:pPr algn="ctr"/>
            <a:r>
              <a:rPr lang="it-IT"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GLI ALTRI SIAMO NOI</a:t>
            </a:r>
            <a:endParaRPr lang="it-IT"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8" name="Rettangolo 7"/>
          <p:cNvSpPr/>
          <p:nvPr/>
        </p:nvSpPr>
        <p:spPr>
          <a:xfrm rot="21196290">
            <a:off x="5704191" y="299633"/>
            <a:ext cx="5264305" cy="831397"/>
          </a:xfrm>
          <a:prstGeom prst="rect">
            <a:avLst/>
          </a:prstGeom>
          <a:noFill/>
        </p:spPr>
        <p:txBody>
          <a:bodyPr wrap="none" lIns="91440" tIns="45720" rIns="91440" bIns="45720">
            <a:prstTxWarp prst="textFadeLeft">
              <a:avLst>
                <a:gd name="adj" fmla="val 37926"/>
              </a:avLst>
            </a:prstTxWarp>
            <a:spAutoFit/>
            <a:scene3d>
              <a:camera prst="orthographicFront"/>
              <a:lightRig rig="soft" dir="t">
                <a:rot lat="0" lon="0" rev="15600000"/>
              </a:lightRig>
            </a:scene3d>
            <a:sp3d extrusionH="57150" prstMaterial="softEdge">
              <a:bevelT w="25400" h="38100"/>
            </a:sp3d>
          </a:bodyPr>
          <a:lstStyle/>
          <a:p>
            <a:pPr algn="ctr"/>
            <a:r>
              <a:rPr lang="it-IT" sz="5400" b="1" cap="none" spc="0" dirty="0" smtClean="0">
                <a:ln>
                  <a:solidFill>
                    <a:srgbClr val="FFFF00"/>
                  </a:solidFill>
                </a:ln>
                <a:solidFill>
                  <a:srgbClr val="FF0000"/>
                </a:solidFill>
                <a:effectLst>
                  <a:reflection blurRad="6350" stA="55000" endA="50" endPos="85000" dist="29997" dir="5400000" sy="-100000" algn="bl" rotWithShape="0"/>
                </a:effectLst>
              </a:rPr>
              <a:t>LES AUTRE </a:t>
            </a:r>
            <a:r>
              <a:rPr lang="it-IT" sz="5400" b="1" dirty="0" smtClean="0">
                <a:ln>
                  <a:solidFill>
                    <a:srgbClr val="FFFF00"/>
                  </a:solidFill>
                </a:ln>
                <a:solidFill>
                  <a:srgbClr val="FF0000"/>
                </a:solidFill>
                <a:effectLst>
                  <a:reflection blurRad="6350" stA="55000" endA="50" endPos="85000" dist="29997" dir="5400000" sy="-100000" algn="bl" rotWithShape="0"/>
                </a:effectLst>
              </a:rPr>
              <a:t>C’</a:t>
            </a:r>
            <a:r>
              <a:rPr lang="it-IT" sz="5400" b="1" cap="none" spc="0" dirty="0" smtClean="0">
                <a:ln>
                  <a:solidFill>
                    <a:srgbClr val="FFFF00"/>
                  </a:solidFill>
                </a:ln>
                <a:solidFill>
                  <a:srgbClr val="FF0000"/>
                </a:solidFill>
                <a:effectLst>
                  <a:reflection blurRad="6350" stA="55000" endA="50" endPos="85000" dist="29997" dir="5400000" sy="-100000" algn="bl" rotWithShape="0"/>
                </a:effectLst>
              </a:rPr>
              <a:t>EST NOUS</a:t>
            </a:r>
            <a:endParaRPr lang="it-IT" sz="5400" b="1" cap="none" spc="0" dirty="0">
              <a:ln>
                <a:solidFill>
                  <a:srgbClr val="FFFF00"/>
                </a:solidFill>
              </a:ln>
              <a:solidFill>
                <a:srgbClr val="FF0000"/>
              </a:solidFill>
              <a:effectLst>
                <a:reflection blurRad="6350" stA="55000" endA="50" endPos="85000" dist="29997" dir="5400000" sy="-100000" algn="bl" rotWithShape="0"/>
              </a:effectLst>
            </a:endParaRPr>
          </a:p>
        </p:txBody>
      </p:sp>
      <p:sp>
        <p:nvSpPr>
          <p:cNvPr id="10" name="Rettangolo 9"/>
          <p:cNvSpPr/>
          <p:nvPr/>
        </p:nvSpPr>
        <p:spPr>
          <a:xfrm rot="1741375">
            <a:off x="125160" y="4082116"/>
            <a:ext cx="7262788" cy="1207645"/>
          </a:xfrm>
          <a:prstGeom prst="rect">
            <a:avLst/>
          </a:prstGeom>
          <a:noFill/>
          <a:effectLst>
            <a:reflection blurRad="6350" stA="50000" endA="300" endPos="90000" dist="50800" dir="5400000" sy="-100000" algn="bl" rotWithShape="0"/>
          </a:effectLst>
        </p:spPr>
        <p:txBody>
          <a:bodyPr wrap="none" lIns="91440" tIns="45720" rIns="91440" bIns="45720">
            <a:prstTxWarp prst="textCurveUp">
              <a:avLst/>
            </a:prstTxWarp>
            <a:spAutoFit/>
            <a:scene3d>
              <a:camera prst="orthographicFront"/>
              <a:lightRig rig="threePt" dir="t"/>
            </a:scene3d>
            <a:sp3d extrusionH="57150">
              <a:bevelT w="38100" h="38100" prst="convex"/>
            </a:sp3d>
          </a:bodyPr>
          <a:lstStyle/>
          <a:p>
            <a:pPr algn="ctr"/>
            <a:r>
              <a:rPr lang="it-IT" sz="5400" b="1" cap="none" spc="0" dirty="0" smtClean="0">
                <a:ln w="0"/>
                <a:gradFill>
                  <a:gsLst>
                    <a:gs pos="21000">
                      <a:srgbClr val="53575C"/>
                    </a:gs>
                    <a:gs pos="88000">
                      <a:srgbClr val="C5C7CA"/>
                    </a:gs>
                  </a:gsLst>
                  <a:lin ang="5400000"/>
                </a:gradFill>
                <a:effectLst/>
              </a:rPr>
              <a:t>OTHER PEOPLE ARE US</a:t>
            </a:r>
            <a:endParaRPr lang="it-IT" sz="5400" b="1" cap="none" spc="0" dirty="0">
              <a:ln w="0"/>
              <a:gradFill>
                <a:gsLst>
                  <a:gs pos="21000">
                    <a:srgbClr val="53575C"/>
                  </a:gs>
                  <a:gs pos="88000">
                    <a:srgbClr val="C5C7CA"/>
                  </a:gs>
                </a:gsLst>
                <a:lin ang="5400000"/>
              </a:gradFill>
              <a:effectLst/>
            </a:endParaRPr>
          </a:p>
        </p:txBody>
      </p:sp>
      <p:pic>
        <p:nvPicPr>
          <p:cNvPr id="2" name="Immagine 1"/>
          <p:cNvPicPr>
            <a:picLocks noChangeAspect="1"/>
          </p:cNvPicPr>
          <p:nvPr/>
        </p:nvPicPr>
        <p:blipFill>
          <a:blip r:embed="rId2"/>
          <a:stretch>
            <a:fillRect/>
          </a:stretch>
        </p:blipFill>
        <p:spPr>
          <a:xfrm>
            <a:off x="7288497" y="3453919"/>
            <a:ext cx="4474771" cy="304309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Immagine 3"/>
          <p:cNvPicPr>
            <a:picLocks noChangeAspect="1"/>
          </p:cNvPicPr>
          <p:nvPr/>
        </p:nvPicPr>
        <p:blipFill>
          <a:blip r:embed="rId3"/>
          <a:stretch>
            <a:fillRect/>
          </a:stretch>
        </p:blipFill>
        <p:spPr>
          <a:xfrm>
            <a:off x="403708" y="119920"/>
            <a:ext cx="2426105" cy="209710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86559894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15291" y="219162"/>
            <a:ext cx="10032275" cy="1280890"/>
          </a:xfrm>
        </p:spPr>
        <p:txBody>
          <a:bodyPr>
            <a:noAutofit/>
          </a:bodyPr>
          <a:lstStyle/>
          <a:p>
            <a:r>
              <a:rPr lang="it-IT" sz="2400" b="1" dirty="0" err="1" smtClean="0"/>
              <a:t>I’m</a:t>
            </a:r>
            <a:r>
              <a:rPr lang="it-IT" sz="2400" b="1" dirty="0" smtClean="0"/>
              <a:t> </a:t>
            </a:r>
            <a:r>
              <a:rPr lang="it-IT" sz="2400" b="1" dirty="0" err="1" smtClean="0"/>
              <a:t>never</a:t>
            </a:r>
            <a:r>
              <a:rPr lang="it-IT" sz="2400" b="1" dirty="0" smtClean="0"/>
              <a:t> </a:t>
            </a:r>
            <a:r>
              <a:rPr lang="it-IT" sz="2400" b="1" dirty="0" err="1" smtClean="0"/>
              <a:t>been</a:t>
            </a:r>
            <a:r>
              <a:rPr lang="it-IT" sz="2400" b="1" dirty="0" smtClean="0"/>
              <a:t> more </a:t>
            </a:r>
            <a:r>
              <a:rPr lang="it-IT" sz="2400" b="1" dirty="0" err="1" smtClean="0"/>
              <a:t>lonely</a:t>
            </a:r>
            <a:r>
              <a:rPr lang="it-IT" sz="2400" b="1" dirty="0" smtClean="0"/>
              <a:t/>
            </a:r>
            <a:br>
              <a:rPr lang="it-IT" sz="2400" b="1" dirty="0" smtClean="0"/>
            </a:br>
            <a:r>
              <a:rPr lang="it-IT" sz="2400" b="1" dirty="0" smtClean="0"/>
              <a:t>the night </a:t>
            </a:r>
            <a:r>
              <a:rPr lang="it-IT" sz="2400" b="1" dirty="0" err="1" smtClean="0"/>
              <a:t>is</a:t>
            </a:r>
            <a:r>
              <a:rPr lang="it-IT" sz="2400" b="1" dirty="0" smtClean="0"/>
              <a:t> </a:t>
            </a:r>
            <a:r>
              <a:rPr lang="it-IT" sz="2400" b="1" dirty="0" err="1" smtClean="0"/>
              <a:t>closing</a:t>
            </a:r>
            <a:r>
              <a:rPr lang="it-IT" sz="2400" b="1" dirty="0" smtClean="0"/>
              <a:t> in </a:t>
            </a:r>
            <a:br>
              <a:rPr lang="it-IT" sz="2400" b="1" dirty="0" smtClean="0"/>
            </a:br>
            <a:r>
              <a:rPr lang="it-IT" sz="2400" b="1" dirty="0" smtClean="0"/>
              <a:t>I </a:t>
            </a:r>
            <a:r>
              <a:rPr lang="it-IT" sz="2400" b="1" dirty="0" err="1" smtClean="0"/>
              <a:t>wish</a:t>
            </a:r>
            <a:r>
              <a:rPr lang="it-IT" sz="2400" b="1" dirty="0" smtClean="0"/>
              <a:t> for </a:t>
            </a:r>
            <a:r>
              <a:rPr lang="it-IT" sz="2400" b="1" dirty="0" err="1" smtClean="0"/>
              <a:t>Monday</a:t>
            </a:r>
            <a:r>
              <a:rPr lang="it-IT" sz="2400" b="1" dirty="0" smtClean="0"/>
              <a:t> </a:t>
            </a:r>
            <a:r>
              <a:rPr lang="it-IT" sz="2400" b="1" dirty="0" err="1" smtClean="0"/>
              <a:t>morning</a:t>
            </a:r>
            <a:r>
              <a:rPr lang="it-IT" sz="2400" b="1" dirty="0" smtClean="0"/>
              <a:t> and the </a:t>
            </a:r>
            <a:r>
              <a:rPr lang="it-IT" sz="2400" b="1" dirty="0" err="1" smtClean="0"/>
              <a:t>people</a:t>
            </a:r>
            <a:r>
              <a:rPr lang="it-IT" sz="2400" b="1" dirty="0" smtClean="0"/>
              <a:t> of the </a:t>
            </a:r>
            <a:r>
              <a:rPr lang="it-IT" sz="2400" b="1" dirty="0" err="1" smtClean="0"/>
              <a:t>town</a:t>
            </a:r>
            <a:r>
              <a:rPr lang="it-IT" sz="2400" b="1" dirty="0" smtClean="0"/>
              <a:t> to </a:t>
            </a:r>
            <a:r>
              <a:rPr lang="it-IT" sz="2400" b="1" dirty="0" err="1" smtClean="0"/>
              <a:t>heal</a:t>
            </a:r>
            <a:r>
              <a:rPr lang="it-IT" sz="2400" b="1" dirty="0" smtClean="0"/>
              <a:t> me,</a:t>
            </a:r>
            <a:br>
              <a:rPr lang="it-IT" sz="2400" b="1" dirty="0" smtClean="0"/>
            </a:br>
            <a:r>
              <a:rPr lang="it-IT" sz="2400" b="1" dirty="0" smtClean="0"/>
              <a:t>opening </a:t>
            </a:r>
            <a:r>
              <a:rPr lang="it-IT" sz="2400" b="1" dirty="0" err="1" smtClean="0"/>
              <a:t>themselves</a:t>
            </a:r>
            <a:r>
              <a:rPr lang="it-IT" sz="2400" b="1" dirty="0" smtClean="0"/>
              <a:t> </a:t>
            </a:r>
            <a:br>
              <a:rPr lang="it-IT" sz="2400" b="1" dirty="0" smtClean="0"/>
            </a:br>
            <a:r>
              <a:rPr lang="it-IT" sz="2400" b="1" dirty="0" err="1" smtClean="0"/>
              <a:t>like</a:t>
            </a:r>
            <a:r>
              <a:rPr lang="it-IT" sz="2400" b="1" dirty="0" smtClean="0"/>
              <a:t> </a:t>
            </a:r>
            <a:r>
              <a:rPr lang="it-IT" sz="2400" b="1" dirty="0" err="1" smtClean="0"/>
              <a:t>flowers</a:t>
            </a:r>
            <a:r>
              <a:rPr lang="it-IT" sz="2400" b="1" dirty="0" smtClean="0"/>
              <a:t> to a </a:t>
            </a:r>
            <a:r>
              <a:rPr lang="it-IT" sz="2400" b="1" dirty="0" err="1" smtClean="0"/>
              <a:t>cruel</a:t>
            </a:r>
            <a:r>
              <a:rPr lang="it-IT" sz="2400" b="1" dirty="0" smtClean="0"/>
              <a:t> </a:t>
            </a:r>
            <a:r>
              <a:rPr lang="it-IT" sz="2400" b="1" dirty="0" err="1" smtClean="0"/>
              <a:t>sun</a:t>
            </a:r>
            <a:r>
              <a:rPr lang="it-IT" sz="2400" b="1" dirty="0" smtClean="0"/>
              <a:t> </a:t>
            </a:r>
            <a:br>
              <a:rPr lang="it-IT" sz="2400" b="1" dirty="0" smtClean="0"/>
            </a:br>
            <a:r>
              <a:rPr lang="it-IT" sz="2400" b="1" dirty="0" err="1" smtClean="0"/>
              <a:t>going</a:t>
            </a:r>
            <a:r>
              <a:rPr lang="it-IT" sz="2400" b="1" dirty="0" smtClean="0"/>
              <a:t> </a:t>
            </a:r>
            <a:r>
              <a:rPr lang="it-IT" sz="2400" b="1" dirty="0" err="1" smtClean="0"/>
              <a:t>tru</a:t>
            </a:r>
            <a:r>
              <a:rPr lang="it-IT" sz="2400" b="1" dirty="0" smtClean="0"/>
              <a:t> the </a:t>
            </a:r>
            <a:r>
              <a:rPr lang="it-IT" sz="2400" b="1" dirty="0" err="1" smtClean="0"/>
              <a:t>motions</a:t>
            </a:r>
            <a:r>
              <a:rPr lang="it-IT" sz="2400" b="1" dirty="0" smtClean="0"/>
              <a:t/>
            </a:r>
            <a:br>
              <a:rPr lang="it-IT" sz="2400" b="1" dirty="0" smtClean="0"/>
            </a:br>
            <a:r>
              <a:rPr lang="it-IT" sz="2400" b="1" dirty="0" smtClean="0"/>
              <a:t>with no chance to show </a:t>
            </a:r>
            <a:r>
              <a:rPr lang="it-IT" sz="2400" b="1" dirty="0" err="1" smtClean="0"/>
              <a:t>their</a:t>
            </a:r>
            <a:r>
              <a:rPr lang="it-IT" sz="2400" b="1" dirty="0" smtClean="0"/>
              <a:t> </a:t>
            </a:r>
            <a:r>
              <a:rPr lang="it-IT" sz="2400" b="1" dirty="0" err="1" smtClean="0"/>
              <a:t>deep</a:t>
            </a:r>
            <a:r>
              <a:rPr lang="it-IT" sz="2400" b="1" dirty="0" smtClean="0"/>
              <a:t> </a:t>
            </a:r>
            <a:r>
              <a:rPr lang="it-IT" sz="2400" b="1" dirty="0" err="1" smtClean="0"/>
              <a:t>emotion</a:t>
            </a:r>
            <a:r>
              <a:rPr lang="it-IT" sz="2400" b="1" dirty="0" smtClean="0"/>
              <a:t>.</a:t>
            </a:r>
            <a:br>
              <a:rPr lang="it-IT" sz="2400" b="1" dirty="0" smtClean="0"/>
            </a:br>
            <a:r>
              <a:rPr lang="it-IT" sz="2400" b="1" dirty="0" smtClean="0"/>
              <a:t/>
            </a:r>
            <a:br>
              <a:rPr lang="it-IT" sz="2400" b="1" dirty="0" smtClean="0"/>
            </a:br>
            <a:r>
              <a:rPr lang="en-US" sz="2400" b="1" dirty="0" smtClean="0">
                <a:solidFill>
                  <a:schemeClr val="bg2">
                    <a:lumMod val="75000"/>
                  </a:schemeClr>
                </a:solidFill>
              </a:rPr>
              <a:t>CHORUS</a:t>
            </a:r>
            <a:r>
              <a:rPr lang="en-US" sz="2400" b="1" dirty="0"/>
              <a:t/>
            </a:r>
            <a:br>
              <a:rPr lang="en-US" sz="2400" b="1" dirty="0"/>
            </a:br>
            <a:r>
              <a:rPr lang="en-US" sz="2400" b="1" dirty="0"/>
              <a:t>When they sing and cry, </a:t>
            </a:r>
            <a:br>
              <a:rPr lang="en-US" sz="2400" b="1" dirty="0"/>
            </a:br>
            <a:r>
              <a:rPr lang="en-US" sz="2400" b="1" dirty="0"/>
              <a:t>when they live and die,</a:t>
            </a:r>
            <a:br>
              <a:rPr lang="en-US" sz="2400" b="1" dirty="0"/>
            </a:br>
            <a:r>
              <a:rPr lang="en-US" sz="2400" b="1" dirty="0"/>
              <a:t>can’t we see other people, </a:t>
            </a:r>
            <a:r>
              <a:rPr lang="en-US" sz="2400" b="1" dirty="0" smtClean="0"/>
              <a:t/>
            </a:r>
            <a:br>
              <a:rPr lang="en-US" sz="2400" b="1" dirty="0" smtClean="0"/>
            </a:br>
            <a:r>
              <a:rPr lang="en-US" sz="2400" b="1" dirty="0" smtClean="0"/>
              <a:t>those </a:t>
            </a:r>
            <a:r>
              <a:rPr lang="en-US" sz="2400" b="1" dirty="0"/>
              <a:t>people are us.</a:t>
            </a:r>
            <a:br>
              <a:rPr lang="en-US" sz="2400" b="1" dirty="0"/>
            </a:br>
            <a:r>
              <a:rPr lang="en-US" sz="2400" b="1" dirty="0" smtClean="0"/>
              <a:t/>
            </a:r>
            <a:br>
              <a:rPr lang="en-US" sz="2400" b="1" dirty="0" smtClean="0"/>
            </a:br>
            <a:r>
              <a:rPr lang="en-US" sz="2400" b="1" dirty="0" smtClean="0"/>
              <a:t>Angels </a:t>
            </a:r>
            <a:r>
              <a:rPr lang="en-US" sz="2400" b="1" dirty="0"/>
              <a:t>live inside, </a:t>
            </a:r>
            <a:br>
              <a:rPr lang="en-US" sz="2400" b="1" dirty="0"/>
            </a:br>
            <a:r>
              <a:rPr lang="en-US" sz="2400" b="1" dirty="0"/>
              <a:t>vultures try to hide,</a:t>
            </a:r>
            <a:br>
              <a:rPr lang="en-US" sz="2400" b="1" dirty="0"/>
            </a:br>
            <a:r>
              <a:rPr lang="en-US" sz="2400" b="1" dirty="0"/>
              <a:t>in the mirrors we see other people are us.</a:t>
            </a:r>
            <a:r>
              <a:rPr lang="it-IT" sz="2800" b="1" dirty="0" smtClean="0"/>
              <a:t/>
            </a:r>
            <a:br>
              <a:rPr lang="it-IT" sz="2800" b="1" dirty="0" smtClean="0"/>
            </a:br>
            <a:r>
              <a:rPr lang="it-IT" sz="2800" b="1" dirty="0"/>
              <a:t/>
            </a:r>
            <a:br>
              <a:rPr lang="it-IT" sz="2800" b="1" dirty="0"/>
            </a:br>
            <a:endParaRPr lang="it-IT" sz="2800" b="1" dirty="0"/>
          </a:p>
        </p:txBody>
      </p:sp>
      <p:pic>
        <p:nvPicPr>
          <p:cNvPr id="3" name="Immagine 2"/>
          <p:cNvPicPr>
            <a:picLocks noChangeAspect="1"/>
          </p:cNvPicPr>
          <p:nvPr/>
        </p:nvPicPr>
        <p:blipFill>
          <a:blip r:embed="rId2"/>
          <a:stretch>
            <a:fillRect/>
          </a:stretch>
        </p:blipFill>
        <p:spPr>
          <a:xfrm>
            <a:off x="7017634" y="3122022"/>
            <a:ext cx="3667784" cy="276932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268955754"/>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91588" y="519608"/>
            <a:ext cx="8510504" cy="1280890"/>
          </a:xfrm>
        </p:spPr>
        <p:txBody>
          <a:bodyPr>
            <a:noAutofit/>
          </a:bodyPr>
          <a:lstStyle/>
          <a:p>
            <a:r>
              <a:rPr lang="it-IT" sz="2400" b="1" dirty="0" smtClean="0"/>
              <a:t>I muri vanno giù </a:t>
            </a:r>
            <a:br>
              <a:rPr lang="it-IT" sz="2400" b="1" dirty="0" smtClean="0"/>
            </a:br>
            <a:r>
              <a:rPr lang="it-IT" sz="2400" b="1" dirty="0" smtClean="0"/>
              <a:t>al soffio di un’idea,</a:t>
            </a:r>
            <a:br>
              <a:rPr lang="it-IT" sz="2400" b="1" dirty="0" smtClean="0"/>
            </a:br>
            <a:r>
              <a:rPr lang="it-IT" sz="2400" b="1" dirty="0" smtClean="0"/>
              <a:t>Allah come Gesù in chiesa o dentro una moschea,</a:t>
            </a:r>
            <a:br>
              <a:rPr lang="it-IT" sz="2400" b="1" dirty="0" smtClean="0"/>
            </a:br>
            <a:r>
              <a:rPr lang="it-IT" sz="2400" b="1" dirty="0" smtClean="0"/>
              <a:t>gli altri siamo noi ma qui sulla stessa via</a:t>
            </a:r>
            <a:br>
              <a:rPr lang="it-IT" sz="2400" b="1" dirty="0" smtClean="0"/>
            </a:br>
            <a:r>
              <a:rPr lang="it-IT" sz="2400" b="1" dirty="0" smtClean="0"/>
              <a:t>vigliaccamente eroi lasciamo indietro pezzi di altri noi, </a:t>
            </a:r>
            <a:br>
              <a:rPr lang="it-IT" sz="2400" b="1" dirty="0" smtClean="0"/>
            </a:br>
            <a:r>
              <a:rPr lang="it-IT" sz="2400" b="1" dirty="0" smtClean="0"/>
              <a:t>che ci aspettano e si chiedono perché nascono e subito muoiono,</a:t>
            </a:r>
            <a:br>
              <a:rPr lang="it-IT" sz="2400" b="1" dirty="0" smtClean="0"/>
            </a:br>
            <a:r>
              <a:rPr lang="it-IT" sz="2400" b="1" dirty="0" smtClean="0"/>
              <a:t>forse rondini foglie d’Africa </a:t>
            </a:r>
            <a:br>
              <a:rPr lang="it-IT" sz="2400" b="1" dirty="0" smtClean="0"/>
            </a:br>
            <a:r>
              <a:rPr lang="it-IT" sz="2400" b="1" dirty="0" smtClean="0"/>
              <a:t>ci sorridono di malinconia</a:t>
            </a:r>
            <a:br>
              <a:rPr lang="it-IT" sz="2400" b="1" dirty="0" smtClean="0"/>
            </a:br>
            <a:r>
              <a:rPr lang="it-IT" sz="2400" b="1" dirty="0" smtClean="0"/>
              <a:t>e tutti vittime e carnefici,</a:t>
            </a:r>
            <a:br>
              <a:rPr lang="it-IT" sz="2400" b="1" dirty="0" smtClean="0"/>
            </a:br>
            <a:r>
              <a:rPr lang="it-IT" sz="2400" b="1" dirty="0" smtClean="0"/>
              <a:t>tanto prima o poi gli altri siamo noi.</a:t>
            </a:r>
            <a:endParaRPr lang="it-IT" sz="2400" b="1" dirty="0"/>
          </a:p>
        </p:txBody>
      </p:sp>
      <p:pic>
        <p:nvPicPr>
          <p:cNvPr id="3" name="Immagine 2"/>
          <p:cNvPicPr>
            <a:picLocks noChangeAspect="1"/>
          </p:cNvPicPr>
          <p:nvPr/>
        </p:nvPicPr>
        <p:blipFill>
          <a:blip r:embed="rId2"/>
          <a:stretch>
            <a:fillRect/>
          </a:stretch>
        </p:blipFill>
        <p:spPr>
          <a:xfrm>
            <a:off x="7009881" y="2847703"/>
            <a:ext cx="4905798" cy="3252783"/>
          </a:xfrm>
          <a:prstGeom prst="rect">
            <a:avLst/>
          </a:prstGeom>
          <a:ln>
            <a:noFill/>
          </a:ln>
          <a:effectLst>
            <a:softEdge rad="112500"/>
          </a:effectLst>
        </p:spPr>
      </p:pic>
    </p:spTree>
    <p:extLst>
      <p:ext uri="{BB962C8B-B14F-4D97-AF65-F5344CB8AC3E}">
        <p14:creationId xmlns:p14="http://schemas.microsoft.com/office/powerpoint/2010/main" val="1506385667"/>
      </p:ext>
    </p:extLst>
  </p:cSld>
  <p:clrMapOvr>
    <a:masterClrMapping/>
  </p:clrMapOvr>
  <mc:AlternateContent xmlns:mc="http://schemas.openxmlformats.org/markup-compatibility/2006" xmlns:p14="http://schemas.microsoft.com/office/powerpoint/2010/main">
    <mc:Choice Requires="p14">
      <p:transition spd="slow" p14:dur="3000">
        <p14:shred dir="ou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93668" y="715550"/>
            <a:ext cx="9715001" cy="1280890"/>
          </a:xfrm>
        </p:spPr>
        <p:txBody>
          <a:bodyPr>
            <a:noAutofit/>
          </a:bodyPr>
          <a:lstStyle/>
          <a:p>
            <a:r>
              <a:rPr lang="it-IT" sz="2400" b="1" dirty="0" smtClean="0"/>
              <a:t>Quando cantano,</a:t>
            </a:r>
            <a:br>
              <a:rPr lang="it-IT" sz="2400" b="1" dirty="0" smtClean="0"/>
            </a:br>
            <a:r>
              <a:rPr lang="it-IT" sz="2400" b="1" dirty="0" smtClean="0"/>
              <a:t>quando piangono,</a:t>
            </a:r>
            <a:br>
              <a:rPr lang="it-IT" sz="2400" b="1" dirty="0" smtClean="0"/>
            </a:br>
            <a:r>
              <a:rPr lang="it-IT" sz="2400" b="1" dirty="0" smtClean="0"/>
              <a:t>gli altri siamo noi,</a:t>
            </a:r>
            <a:br>
              <a:rPr lang="it-IT" sz="2400" b="1" dirty="0" smtClean="0"/>
            </a:br>
            <a:r>
              <a:rPr lang="it-IT" sz="2400" b="1" dirty="0" smtClean="0"/>
              <a:t>siamo noi,</a:t>
            </a:r>
            <a:br>
              <a:rPr lang="it-IT" sz="2400" b="1" dirty="0" smtClean="0"/>
            </a:br>
            <a:r>
              <a:rPr lang="it-IT" sz="2400" b="1" dirty="0" smtClean="0"/>
              <a:t>siamo noi.</a:t>
            </a:r>
            <a:br>
              <a:rPr lang="it-IT" sz="2400" b="1" dirty="0" smtClean="0"/>
            </a:br>
            <a:r>
              <a:rPr lang="it-IT" sz="2400" b="1" dirty="0"/>
              <a:t/>
            </a:r>
            <a:br>
              <a:rPr lang="it-IT" sz="2400" b="1" dirty="0"/>
            </a:br>
            <a:r>
              <a:rPr lang="it-IT" sz="2400" b="1" dirty="0" smtClean="0"/>
              <a:t>In questo mondo gli altri siamo noi,</a:t>
            </a:r>
            <a:br>
              <a:rPr lang="it-IT" sz="2400" b="1" dirty="0" smtClean="0"/>
            </a:br>
            <a:r>
              <a:rPr lang="it-IT" sz="2400" b="1" dirty="0" smtClean="0"/>
              <a:t>gli altri </a:t>
            </a:r>
            <a:r>
              <a:rPr lang="it-IT" sz="2400" b="1" dirty="0"/>
              <a:t>siamo </a:t>
            </a:r>
            <a:r>
              <a:rPr lang="it-IT" sz="2400" b="1" dirty="0" smtClean="0"/>
              <a:t>noi,</a:t>
            </a:r>
            <a:r>
              <a:rPr lang="it-IT" sz="2400" b="1" dirty="0"/>
              <a:t/>
            </a:r>
            <a:br>
              <a:rPr lang="it-IT" sz="2400" b="1" dirty="0"/>
            </a:br>
            <a:r>
              <a:rPr lang="it-IT" sz="2400" b="1" dirty="0"/>
              <a:t>gli altri siamo </a:t>
            </a:r>
            <a:r>
              <a:rPr lang="it-IT" sz="2400" b="1" dirty="0" smtClean="0"/>
              <a:t>noi,</a:t>
            </a:r>
            <a:r>
              <a:rPr lang="it-IT" sz="2400" b="1" dirty="0"/>
              <a:t/>
            </a:r>
            <a:br>
              <a:rPr lang="it-IT" sz="2400" b="1" dirty="0"/>
            </a:br>
            <a:r>
              <a:rPr lang="it-IT" sz="2400" b="1" dirty="0"/>
              <a:t>gli altri siamo </a:t>
            </a:r>
            <a:r>
              <a:rPr lang="it-IT" sz="2400" b="1" dirty="0" smtClean="0"/>
              <a:t>noi,</a:t>
            </a:r>
            <a:r>
              <a:rPr lang="it-IT" sz="2400" b="1" dirty="0"/>
              <a:t/>
            </a:r>
            <a:br>
              <a:rPr lang="it-IT" sz="2400" b="1" dirty="0"/>
            </a:br>
            <a:r>
              <a:rPr lang="it-IT" sz="2400" b="1" dirty="0"/>
              <a:t>gli altri siamo </a:t>
            </a:r>
            <a:r>
              <a:rPr lang="it-IT" sz="2400" b="1" dirty="0" smtClean="0"/>
              <a:t>noi.</a:t>
            </a:r>
            <a:endParaRPr lang="it-IT" sz="2400" b="1" dirty="0"/>
          </a:p>
        </p:txBody>
      </p:sp>
      <p:pic>
        <p:nvPicPr>
          <p:cNvPr id="3" name="Immagine 2"/>
          <p:cNvPicPr>
            <a:picLocks noChangeAspect="1"/>
          </p:cNvPicPr>
          <p:nvPr/>
        </p:nvPicPr>
        <p:blipFill>
          <a:blip r:embed="rId2"/>
          <a:stretch>
            <a:fillRect/>
          </a:stretch>
        </p:blipFill>
        <p:spPr>
          <a:xfrm>
            <a:off x="6451168" y="3392985"/>
            <a:ext cx="5057209" cy="337594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Immagine 3"/>
          <p:cNvPicPr>
            <a:picLocks noChangeAspect="1"/>
          </p:cNvPicPr>
          <p:nvPr/>
        </p:nvPicPr>
        <p:blipFill>
          <a:blip r:embed="rId3"/>
          <a:stretch>
            <a:fillRect/>
          </a:stretch>
        </p:blipFill>
        <p:spPr>
          <a:xfrm>
            <a:off x="5808545" y="300445"/>
            <a:ext cx="3561138" cy="248492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24448006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50423" y="454293"/>
            <a:ext cx="9401491" cy="1280890"/>
          </a:xfrm>
        </p:spPr>
        <p:txBody>
          <a:bodyPr>
            <a:noAutofit/>
          </a:bodyPr>
          <a:lstStyle/>
          <a:p>
            <a:r>
              <a:rPr lang="it-IT" sz="2400" b="1" dirty="0" smtClean="0"/>
              <a:t>Et </a:t>
            </a:r>
            <a:r>
              <a:rPr lang="it-IT" sz="2400" b="1" dirty="0" err="1" smtClean="0"/>
              <a:t>nous</a:t>
            </a:r>
            <a:r>
              <a:rPr lang="it-IT" sz="2400" b="1" dirty="0" smtClean="0"/>
              <a:t> qui </a:t>
            </a:r>
            <a:r>
              <a:rPr lang="it-IT" sz="2400" b="1" dirty="0" err="1" smtClean="0"/>
              <a:t>sommes</a:t>
            </a:r>
            <a:r>
              <a:rPr lang="it-IT" sz="2400" b="1" dirty="0" smtClean="0"/>
              <a:t> tout </a:t>
            </a:r>
            <a:r>
              <a:rPr lang="it-IT" sz="2400" b="1" dirty="0" err="1" smtClean="0"/>
              <a:t>seuls</a:t>
            </a:r>
            <a:r>
              <a:rPr lang="it-IT" sz="2400" b="1" dirty="0" smtClean="0"/>
              <a:t> </a:t>
            </a:r>
            <a:r>
              <a:rPr lang="it-IT" sz="2400" b="1" dirty="0" err="1" smtClean="0"/>
              <a:t>dans</a:t>
            </a:r>
            <a:r>
              <a:rPr lang="it-IT" sz="2400" b="1" dirty="0" smtClean="0"/>
              <a:t> </a:t>
            </a:r>
            <a:r>
              <a:rPr lang="it-IT" sz="2400" b="1" dirty="0" err="1" smtClean="0"/>
              <a:t>des</a:t>
            </a:r>
            <a:r>
              <a:rPr lang="it-IT" sz="2400" b="1" dirty="0" smtClean="0"/>
              <a:t> </a:t>
            </a:r>
            <a:r>
              <a:rPr lang="it-IT" sz="2400" b="1" dirty="0" err="1" smtClean="0"/>
              <a:t>deserts</a:t>
            </a:r>
            <a:r>
              <a:rPr lang="it-IT" sz="2400" b="1" dirty="0" smtClean="0"/>
              <a:t/>
            </a:r>
            <a:br>
              <a:rPr lang="it-IT" sz="2400" b="1" dirty="0" smtClean="0"/>
            </a:br>
            <a:r>
              <a:rPr lang="it-IT" sz="2400" b="1" dirty="0" smtClean="0"/>
              <a:t>d’</a:t>
            </a:r>
            <a:r>
              <a:rPr lang="it-IT" sz="2400" b="1" dirty="0" err="1" smtClean="0"/>
              <a:t>appartments</a:t>
            </a:r>
            <a:r>
              <a:rPr lang="it-IT" sz="2400" b="1" dirty="0" smtClean="0"/>
              <a:t> et de </a:t>
            </a:r>
            <a:r>
              <a:rPr lang="it-IT" sz="2400" b="1" dirty="0" err="1" smtClean="0"/>
              <a:t>tranquillitè</a:t>
            </a:r>
            <a:r>
              <a:rPr lang="it-IT" sz="2400" b="1" dirty="0" smtClean="0"/>
              <a:t> </a:t>
            </a:r>
            <a:br>
              <a:rPr lang="it-IT" sz="2400" b="1" dirty="0" smtClean="0"/>
            </a:br>
            <a:r>
              <a:rPr lang="it-IT" sz="2400" b="1" dirty="0" err="1" smtClean="0"/>
              <a:t>nous</a:t>
            </a:r>
            <a:r>
              <a:rPr lang="it-IT" sz="2400" b="1" dirty="0" smtClean="0"/>
              <a:t> </a:t>
            </a:r>
            <a:r>
              <a:rPr lang="it-IT" sz="2400" b="1" dirty="0" err="1" smtClean="0"/>
              <a:t>sommes</a:t>
            </a:r>
            <a:r>
              <a:rPr lang="it-IT" sz="2400" b="1" dirty="0" smtClean="0"/>
              <a:t> </a:t>
            </a:r>
            <a:r>
              <a:rPr lang="it-IT" sz="2400" b="1" dirty="0" err="1" smtClean="0"/>
              <a:t>loins</a:t>
            </a:r>
            <a:r>
              <a:rPr lang="it-IT" sz="2400" b="1" dirty="0" smtClean="0"/>
              <a:t> </a:t>
            </a:r>
            <a:r>
              <a:rPr lang="it-IT" sz="2400" b="1" dirty="0" err="1" smtClean="0"/>
              <a:t>des</a:t>
            </a:r>
            <a:r>
              <a:rPr lang="it-IT" sz="2400" b="1" dirty="0" smtClean="0"/>
              <a:t> </a:t>
            </a:r>
            <a:r>
              <a:rPr lang="it-IT" sz="2400" b="1" dirty="0" err="1" smtClean="0"/>
              <a:t>autres</a:t>
            </a:r>
            <a:r>
              <a:rPr lang="it-IT" sz="2400" b="1" dirty="0" smtClean="0"/>
              <a:t>,</a:t>
            </a:r>
            <a:br>
              <a:rPr lang="it-IT" sz="2400" b="1" dirty="0" smtClean="0"/>
            </a:br>
            <a:r>
              <a:rPr lang="it-IT" sz="2400" b="1" dirty="0" smtClean="0"/>
              <a:t>mais </a:t>
            </a:r>
            <a:r>
              <a:rPr lang="it-IT" sz="2400" b="1" dirty="0" err="1" smtClean="0"/>
              <a:t>oui</a:t>
            </a:r>
            <a:r>
              <a:rPr lang="it-IT" sz="2400" b="1" dirty="0" smtClean="0"/>
              <a:t> un jour </a:t>
            </a:r>
            <a:r>
              <a:rPr lang="it-IT" sz="2400" b="1" dirty="0" err="1" smtClean="0"/>
              <a:t>ou</a:t>
            </a:r>
            <a:r>
              <a:rPr lang="it-IT" sz="2400" b="1" dirty="0" smtClean="0"/>
              <a:t> l’</a:t>
            </a:r>
            <a:r>
              <a:rPr lang="it-IT" sz="2400" b="1" dirty="0" err="1" smtClean="0"/>
              <a:t>autre</a:t>
            </a:r>
            <a:r>
              <a:rPr lang="it-IT" sz="2400" b="1" dirty="0" smtClean="0"/>
              <a:t>,</a:t>
            </a:r>
            <a:br>
              <a:rPr lang="it-IT" sz="2400" b="1" dirty="0" smtClean="0"/>
            </a:br>
            <a:r>
              <a:rPr lang="it-IT" sz="2400" b="1" dirty="0" err="1" smtClean="0"/>
              <a:t>les</a:t>
            </a:r>
            <a:r>
              <a:rPr lang="it-IT" sz="2400" b="1" dirty="0" smtClean="0"/>
              <a:t> </a:t>
            </a:r>
            <a:r>
              <a:rPr lang="it-IT" sz="2400" b="1" dirty="0" err="1" smtClean="0"/>
              <a:t>autre</a:t>
            </a:r>
            <a:r>
              <a:rPr lang="it-IT" sz="2400" b="1" dirty="0" smtClean="0"/>
              <a:t> c’est </a:t>
            </a:r>
            <a:r>
              <a:rPr lang="it-IT" sz="2400" b="1" dirty="0" err="1" smtClean="0"/>
              <a:t>nous</a:t>
            </a:r>
            <a:r>
              <a:rPr lang="it-IT" sz="2400" b="1" dirty="0" smtClean="0"/>
              <a:t>.</a:t>
            </a:r>
            <a:br>
              <a:rPr lang="it-IT" sz="2400" b="1" dirty="0" smtClean="0"/>
            </a:br>
            <a:r>
              <a:rPr lang="it-IT" sz="2400" b="1" dirty="0" smtClean="0"/>
              <a:t/>
            </a:r>
            <a:br>
              <a:rPr lang="it-IT" sz="2400" b="1" dirty="0" smtClean="0"/>
            </a:br>
            <a:r>
              <a:rPr lang="it-IT" sz="2400" b="1" dirty="0" smtClean="0"/>
              <a:t>CHORUS</a:t>
            </a:r>
            <a:br>
              <a:rPr lang="it-IT" sz="2400" b="1" dirty="0" smtClean="0"/>
            </a:br>
            <a:r>
              <a:rPr lang="it-IT" sz="2400" b="1" dirty="0" err="1" smtClean="0"/>
              <a:t>Quand</a:t>
            </a:r>
            <a:r>
              <a:rPr lang="it-IT" sz="2400" b="1" dirty="0" smtClean="0"/>
              <a:t> </a:t>
            </a:r>
            <a:r>
              <a:rPr lang="it-IT" sz="2400" b="1" dirty="0" err="1" smtClean="0"/>
              <a:t>ils</a:t>
            </a:r>
            <a:r>
              <a:rPr lang="it-IT" sz="2400" b="1" dirty="0" smtClean="0"/>
              <a:t> </a:t>
            </a:r>
            <a:r>
              <a:rPr lang="it-IT" sz="2400" b="1" dirty="0" err="1" smtClean="0"/>
              <a:t>chantent</a:t>
            </a:r>
            <a:r>
              <a:rPr lang="it-IT" sz="2400" b="1" dirty="0" smtClean="0"/>
              <a:t> et </a:t>
            </a:r>
            <a:r>
              <a:rPr lang="it-IT" sz="2400" b="1" dirty="0" err="1" smtClean="0"/>
              <a:t>pleurent</a:t>
            </a:r>
            <a:r>
              <a:rPr lang="it-IT" sz="2400" b="1" dirty="0" smtClean="0"/>
              <a:t>,</a:t>
            </a:r>
            <a:br>
              <a:rPr lang="it-IT" sz="2400" b="1" dirty="0" smtClean="0"/>
            </a:br>
            <a:r>
              <a:rPr lang="it-IT" sz="2400" b="1" dirty="0" err="1" smtClean="0"/>
              <a:t>quand</a:t>
            </a:r>
            <a:r>
              <a:rPr lang="it-IT" sz="2400" b="1" dirty="0" smtClean="0"/>
              <a:t> </a:t>
            </a:r>
            <a:r>
              <a:rPr lang="it-IT" sz="2400" b="1" dirty="0" err="1" smtClean="0"/>
              <a:t>ils</a:t>
            </a:r>
            <a:r>
              <a:rPr lang="it-IT" sz="2400" b="1" dirty="0" smtClean="0"/>
              <a:t> </a:t>
            </a:r>
            <a:r>
              <a:rPr lang="it-IT" sz="2400" b="1" dirty="0" err="1" smtClean="0"/>
              <a:t>vivent</a:t>
            </a:r>
            <a:r>
              <a:rPr lang="it-IT" sz="2400" b="1" dirty="0" smtClean="0"/>
              <a:t> et </a:t>
            </a:r>
            <a:r>
              <a:rPr lang="it-IT" sz="2400" b="1" dirty="0" err="1" smtClean="0"/>
              <a:t>meurent</a:t>
            </a:r>
            <a:r>
              <a:rPr lang="it-IT" sz="2400" b="1" dirty="0" smtClean="0"/>
              <a:t>,</a:t>
            </a:r>
            <a:br>
              <a:rPr lang="it-IT" sz="2400" b="1" dirty="0" smtClean="0"/>
            </a:br>
            <a:r>
              <a:rPr lang="it-IT" sz="2400" b="1" dirty="0" err="1" smtClean="0"/>
              <a:t>ils</a:t>
            </a:r>
            <a:r>
              <a:rPr lang="it-IT" sz="2400" b="1" dirty="0" smtClean="0"/>
              <a:t> ne </a:t>
            </a:r>
            <a:r>
              <a:rPr lang="it-IT" sz="2400" b="1" dirty="0" err="1" smtClean="0"/>
              <a:t>sont</a:t>
            </a:r>
            <a:r>
              <a:rPr lang="it-IT" sz="2400" b="1" dirty="0" smtClean="0"/>
              <a:t> </a:t>
            </a:r>
            <a:r>
              <a:rPr lang="it-IT" sz="2400" b="1" dirty="0" err="1" smtClean="0"/>
              <a:t>pas</a:t>
            </a:r>
            <a:r>
              <a:rPr lang="it-IT" sz="2400" b="1" dirty="0" smtClean="0"/>
              <a:t> </a:t>
            </a:r>
            <a:r>
              <a:rPr lang="it-IT" sz="2400" b="1" dirty="0" err="1" smtClean="0"/>
              <a:t>les</a:t>
            </a:r>
            <a:r>
              <a:rPr lang="it-IT" sz="2400" b="1" dirty="0" smtClean="0"/>
              <a:t> </a:t>
            </a:r>
            <a:r>
              <a:rPr lang="it-IT" sz="2400" b="1" dirty="0" err="1" smtClean="0"/>
              <a:t>autres</a:t>
            </a:r>
            <a:r>
              <a:rPr lang="it-IT" sz="2400" b="1" dirty="0" smtClean="0"/>
              <a:t>, </a:t>
            </a:r>
            <a:br>
              <a:rPr lang="it-IT" sz="2400" b="1" dirty="0" smtClean="0"/>
            </a:br>
            <a:r>
              <a:rPr lang="it-IT" sz="2400" b="1" dirty="0" err="1" smtClean="0"/>
              <a:t>les</a:t>
            </a:r>
            <a:r>
              <a:rPr lang="it-IT" sz="2400" b="1" dirty="0" smtClean="0"/>
              <a:t> </a:t>
            </a:r>
            <a:r>
              <a:rPr lang="it-IT" sz="2400" b="1" dirty="0" err="1" smtClean="0"/>
              <a:t>autre</a:t>
            </a:r>
            <a:r>
              <a:rPr lang="it-IT" sz="2400" b="1" dirty="0" smtClean="0"/>
              <a:t> c’est </a:t>
            </a:r>
            <a:r>
              <a:rPr lang="it-IT" sz="2400" b="1" dirty="0" err="1" smtClean="0"/>
              <a:t>nous</a:t>
            </a:r>
            <a:r>
              <a:rPr lang="it-IT" sz="2400" b="1" dirty="0" smtClean="0"/>
              <a:t>.</a:t>
            </a:r>
            <a:br>
              <a:rPr lang="it-IT" sz="2400" b="1" dirty="0" smtClean="0"/>
            </a:br>
            <a:r>
              <a:rPr lang="it-IT" sz="2400" b="1" dirty="0"/>
              <a:t/>
            </a:r>
            <a:br>
              <a:rPr lang="it-IT" sz="2400" b="1" dirty="0"/>
            </a:br>
            <a:r>
              <a:rPr lang="it-IT" sz="2400" b="1" dirty="0" err="1" smtClean="0"/>
              <a:t>When</a:t>
            </a:r>
            <a:r>
              <a:rPr lang="it-IT" sz="2400" b="1" dirty="0" smtClean="0"/>
              <a:t> </a:t>
            </a:r>
            <a:r>
              <a:rPr lang="it-IT" sz="2400" b="1" dirty="0" err="1" smtClean="0"/>
              <a:t>they</a:t>
            </a:r>
            <a:r>
              <a:rPr lang="it-IT" sz="2400" b="1" dirty="0" smtClean="0"/>
              <a:t> </a:t>
            </a:r>
            <a:r>
              <a:rPr lang="it-IT" sz="2400" b="1" dirty="0" err="1" smtClean="0"/>
              <a:t>sing</a:t>
            </a:r>
            <a:r>
              <a:rPr lang="it-IT" sz="2400" b="1" dirty="0" smtClean="0"/>
              <a:t> and </a:t>
            </a:r>
            <a:r>
              <a:rPr lang="it-IT" sz="2400" b="1" dirty="0" err="1" smtClean="0"/>
              <a:t>cry</a:t>
            </a:r>
            <a:r>
              <a:rPr lang="it-IT" sz="2400" b="1" dirty="0" smtClean="0"/>
              <a:t>, </a:t>
            </a:r>
            <a:br>
              <a:rPr lang="it-IT" sz="2400" b="1" dirty="0" smtClean="0"/>
            </a:br>
            <a:r>
              <a:rPr lang="it-IT" sz="2400" b="1" dirty="0" err="1" smtClean="0"/>
              <a:t>when</a:t>
            </a:r>
            <a:r>
              <a:rPr lang="it-IT" sz="2400" b="1" dirty="0" smtClean="0"/>
              <a:t> </a:t>
            </a:r>
            <a:r>
              <a:rPr lang="it-IT" sz="2400" b="1" dirty="0" err="1" smtClean="0"/>
              <a:t>they</a:t>
            </a:r>
            <a:r>
              <a:rPr lang="it-IT" sz="2400" b="1" dirty="0" smtClean="0"/>
              <a:t> live and die,</a:t>
            </a:r>
            <a:br>
              <a:rPr lang="it-IT" sz="2400" b="1" dirty="0" smtClean="0"/>
            </a:br>
            <a:r>
              <a:rPr lang="it-IT" sz="2400" b="1" dirty="0" err="1" smtClean="0"/>
              <a:t>can’t</a:t>
            </a:r>
            <a:r>
              <a:rPr lang="it-IT" sz="2400" b="1" dirty="0" smtClean="0"/>
              <a:t> </a:t>
            </a:r>
            <a:r>
              <a:rPr lang="it-IT" sz="2400" b="1" dirty="0" err="1" smtClean="0"/>
              <a:t>we</a:t>
            </a:r>
            <a:r>
              <a:rPr lang="it-IT" sz="2400" b="1" dirty="0" smtClean="0"/>
              <a:t> </a:t>
            </a:r>
            <a:r>
              <a:rPr lang="it-IT" sz="2400" b="1" dirty="0" err="1" smtClean="0"/>
              <a:t>see</a:t>
            </a:r>
            <a:r>
              <a:rPr lang="it-IT" sz="2400" b="1" dirty="0" smtClean="0"/>
              <a:t> </a:t>
            </a:r>
            <a:r>
              <a:rPr lang="it-IT" sz="2400" b="1" dirty="0" err="1" smtClean="0"/>
              <a:t>other</a:t>
            </a:r>
            <a:r>
              <a:rPr lang="it-IT" sz="2400" b="1" dirty="0" smtClean="0"/>
              <a:t> </a:t>
            </a:r>
            <a:r>
              <a:rPr lang="it-IT" sz="2400" b="1" dirty="0" err="1" smtClean="0"/>
              <a:t>people</a:t>
            </a:r>
            <a:r>
              <a:rPr lang="it-IT" sz="2400" b="1" dirty="0" smtClean="0"/>
              <a:t>, </a:t>
            </a:r>
            <a:br>
              <a:rPr lang="it-IT" sz="2400" b="1" dirty="0" smtClean="0"/>
            </a:br>
            <a:r>
              <a:rPr lang="it-IT" sz="2400" b="1" dirty="0" err="1" smtClean="0"/>
              <a:t>those</a:t>
            </a:r>
            <a:r>
              <a:rPr lang="it-IT" sz="2400" b="1" dirty="0" smtClean="0"/>
              <a:t> </a:t>
            </a:r>
            <a:r>
              <a:rPr lang="it-IT" sz="2400" b="1" dirty="0" err="1" smtClean="0"/>
              <a:t>people</a:t>
            </a:r>
            <a:r>
              <a:rPr lang="it-IT" sz="2400" b="1" dirty="0" smtClean="0"/>
              <a:t> are </a:t>
            </a:r>
            <a:r>
              <a:rPr lang="it-IT" sz="2400" b="1" dirty="0" err="1" smtClean="0"/>
              <a:t>us</a:t>
            </a:r>
            <a:r>
              <a:rPr lang="it-IT" sz="2400" b="1" dirty="0" smtClean="0"/>
              <a:t>.</a:t>
            </a:r>
            <a:br>
              <a:rPr lang="it-IT" sz="2400" b="1" dirty="0" smtClean="0"/>
            </a:br>
            <a:endParaRPr lang="it-IT" sz="2400" b="1" dirty="0"/>
          </a:p>
        </p:txBody>
      </p:sp>
      <p:pic>
        <p:nvPicPr>
          <p:cNvPr id="4" name="Immagine 3"/>
          <p:cNvPicPr>
            <a:picLocks noChangeAspect="1"/>
          </p:cNvPicPr>
          <p:nvPr/>
        </p:nvPicPr>
        <p:blipFill>
          <a:blip r:embed="rId2"/>
          <a:stretch>
            <a:fillRect/>
          </a:stretch>
        </p:blipFill>
        <p:spPr>
          <a:xfrm>
            <a:off x="7253586" y="1094738"/>
            <a:ext cx="3021561" cy="241053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Immagine 4"/>
          <p:cNvPicPr>
            <a:picLocks noChangeAspect="1"/>
          </p:cNvPicPr>
          <p:nvPr/>
        </p:nvPicPr>
        <p:blipFill>
          <a:blip r:embed="rId3"/>
          <a:stretch>
            <a:fillRect/>
          </a:stretch>
        </p:blipFill>
        <p:spPr>
          <a:xfrm>
            <a:off x="7671546" y="3683725"/>
            <a:ext cx="2227684" cy="303058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053406306"/>
      </p:ext>
    </p:extLst>
  </p:cSld>
  <p:clrMapOvr>
    <a:masterClrMapping/>
  </p:clrMapOvr>
  <mc:AlternateContent xmlns:mc="http://schemas.openxmlformats.org/markup-compatibility/2006" xmlns:p14="http://schemas.microsoft.com/office/powerpoint/2010/main">
    <mc:Choice Requires="p14">
      <p:transition spd="slow" p14:dur="1500">
        <p:newsflash/>
      </p:transition>
    </mc:Choice>
    <mc:Fallback xmlns="">
      <p:transition spd="slow">
        <p:newsflash/>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3174274" y="625181"/>
            <a:ext cx="7694023" cy="542668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720787089"/>
      </p:ext>
    </p:extLst>
  </p:cSld>
  <p:clrMapOvr>
    <a:masterClrMapping/>
  </p:clrMapOvr>
  <mc:AlternateContent xmlns:mc="http://schemas.openxmlformats.org/markup-compatibility/2006" xmlns:p14="http://schemas.microsoft.com/office/powerpoint/2010/main">
    <mc:Choice Requires="p14">
      <p:transition spd="slow" p14:dur="1500">
        <p14:ripple dir="ld"/>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ilo">
  <a:themeElements>
    <a:clrScheme name="Filo">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Filo">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113</TotalTime>
  <Words>39</Words>
  <Application>Microsoft Office PowerPoint</Application>
  <PresentationFormat>Personalizzato</PresentationFormat>
  <Paragraphs>9</Paragraphs>
  <Slides>6</Slides>
  <Notes>0</Notes>
  <HiddenSlides>0</HiddenSlides>
  <MMClips>0</MMClips>
  <ScaleCrop>false</ScaleCrop>
  <HeadingPairs>
    <vt:vector size="4" baseType="variant">
      <vt:variant>
        <vt:lpstr>Tema</vt:lpstr>
      </vt:variant>
      <vt:variant>
        <vt:i4>1</vt:i4>
      </vt:variant>
      <vt:variant>
        <vt:lpstr>Titoli diapositive</vt:lpstr>
      </vt:variant>
      <vt:variant>
        <vt:i4>6</vt:i4>
      </vt:variant>
    </vt:vector>
  </HeadingPairs>
  <TitlesOfParts>
    <vt:vector size="7" baseType="lpstr">
      <vt:lpstr>Filo</vt:lpstr>
      <vt:lpstr>Presentazione standard di PowerPoint</vt:lpstr>
      <vt:lpstr>I’m never been more lonely the night is closing in  I wish for Monday morning and the people of the town to heal me, opening themselves  like flowers to a cruel sun  going tru the motions with no chance to show their deep emotion.  CHORUS When they sing and cry,  when they live and die, can’t we see other people,  those people are us.  Angels live inside,  vultures try to hide, in the mirrors we see other people are us.  </vt:lpstr>
      <vt:lpstr>I muri vanno giù  al soffio di un’idea, Allah come Gesù in chiesa o dentro una moschea, gli altri siamo noi ma qui sulla stessa via vigliaccamente eroi lasciamo indietro pezzi di altri noi,  che ci aspettano e si chiedono perché nascono e subito muoiono, forse rondini foglie d’Africa  ci sorridono di malinconia e tutti vittime e carnefici, tanto prima o poi gli altri siamo noi.</vt:lpstr>
      <vt:lpstr>Quando cantano, quando piangono, gli altri siamo noi, siamo noi, siamo noi.  In questo mondo gli altri siamo noi, gli altri siamo noi, gli altri siamo noi, gli altri siamo noi, gli altri siamo noi.</vt:lpstr>
      <vt:lpstr>Et nous qui sommes tout seuls dans des deserts d’appartments et de tranquillitè  nous sommes loins des autres, mais oui un jour ou l’autre, les autre c’est nous.  CHORUS Quand ils chantent et pleurent, quand ils vivent et meurent, ils ne sont pas les autres,  les autre c’est nous.  When they sing and cry,  when they live and die, can’t we see other people,  those people are us. </vt:lpstr>
      <vt:lpstr>Presentazione standard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Noemi</dc:creator>
  <cp:lastModifiedBy>Utente</cp:lastModifiedBy>
  <cp:revision>13</cp:revision>
  <dcterms:created xsi:type="dcterms:W3CDTF">2018-05-09T11:45:46Z</dcterms:created>
  <dcterms:modified xsi:type="dcterms:W3CDTF">2018-05-23T07:14:14Z</dcterms:modified>
</cp:coreProperties>
</file>