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25" autoAdjust="0"/>
    <p:restoredTop sz="91810" autoAdjust="0"/>
  </p:normalViewPr>
  <p:slideViewPr>
    <p:cSldViewPr snapToGrid="0">
      <p:cViewPr varScale="1">
        <p:scale>
          <a:sx n="46" d="100"/>
          <a:sy n="46" d="100"/>
        </p:scale>
        <p:origin x="278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1273" y="609600"/>
            <a:ext cx="8894618" cy="2909455"/>
          </a:xfrm>
        </p:spPr>
        <p:txBody>
          <a:bodyPr/>
          <a:lstStyle/>
          <a:p>
            <a:pPr algn="ctr"/>
            <a:r>
              <a:rPr lang="it-IT" sz="4800" dirty="0">
                <a:latin typeface="Algerian" panose="04020705040A02060702" pitchFamily="82" charset="0"/>
              </a:rPr>
              <a:t>I.C. </a:t>
            </a:r>
            <a:r>
              <a:rPr lang="it-IT" sz="4800" dirty="0" smtClean="0">
                <a:latin typeface="Algerian" panose="04020705040A02060702" pitchFamily="82" charset="0"/>
              </a:rPr>
              <a:t>LANZARA </a:t>
            </a:r>
            <a:br>
              <a:rPr lang="it-IT" sz="4800" dirty="0" smtClean="0">
                <a:latin typeface="Algerian" panose="04020705040A02060702" pitchFamily="82" charset="0"/>
              </a:rPr>
            </a:br>
            <a:r>
              <a:rPr lang="it-IT" sz="4800" dirty="0" smtClean="0">
                <a:latin typeface="Algerian" panose="04020705040A02060702" pitchFamily="82" charset="0"/>
              </a:rPr>
              <a:t> </a:t>
            </a:r>
            <a:r>
              <a:rPr lang="it-IT" sz="4800" dirty="0">
                <a:latin typeface="Algerian" panose="04020705040A02060702" pitchFamily="82" charset="0"/>
              </a:rPr>
              <a:t>SCUOLA </a:t>
            </a:r>
            <a:r>
              <a:rPr lang="it-IT" sz="4800" dirty="0" smtClean="0">
                <a:latin typeface="Algerian" panose="04020705040A02060702" pitchFamily="82" charset="0"/>
              </a:rPr>
              <a:t>PRIMARIA </a:t>
            </a:r>
            <a:r>
              <a:rPr lang="it-IT" sz="4800" b="1" dirty="0" smtClean="0">
                <a:latin typeface="Algerian" panose="04020705040A02060702" pitchFamily="82" charset="0"/>
              </a:rPr>
              <a:t>16/03/2018</a:t>
            </a:r>
            <a:r>
              <a:rPr lang="it-IT" sz="4800" b="1" dirty="0">
                <a:solidFill>
                  <a:schemeClr val="accent5"/>
                </a:solidFill>
                <a:latin typeface="Curlz MT" panose="04040404050702020202" pitchFamily="82" charset="0"/>
              </a:rPr>
              <a:t/>
            </a:r>
            <a:br>
              <a:rPr lang="it-IT" sz="4800" b="1" dirty="0">
                <a:solidFill>
                  <a:schemeClr val="accent5"/>
                </a:solidFill>
                <a:latin typeface="Curlz MT" panose="04040404050702020202" pitchFamily="82" charset="0"/>
              </a:rPr>
            </a:br>
            <a:endParaRPr lang="it-IT" sz="4800" dirty="0">
              <a:latin typeface="Algerian" panose="04020705040A02060702" pitchFamily="8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07067" y="2964874"/>
            <a:ext cx="8218824" cy="2632362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/>
              <a:t> </a:t>
            </a:r>
            <a:r>
              <a:rPr lang="it-IT" sz="4800" b="1" dirty="0" smtClean="0">
                <a:solidFill>
                  <a:schemeClr val="accent5"/>
                </a:solidFill>
                <a:latin typeface="Curlz MT" panose="04040404050702020202" pitchFamily="82" charset="0"/>
              </a:rPr>
              <a:t>LA CLASSE 3^ B  </a:t>
            </a:r>
          </a:p>
          <a:p>
            <a:pPr algn="ctr"/>
            <a:r>
              <a:rPr lang="it-IT" sz="4800" b="1" dirty="0" smtClean="0">
                <a:solidFill>
                  <a:schemeClr val="accent5"/>
                </a:solidFill>
                <a:latin typeface="Curlz MT" panose="04040404050702020202" pitchFamily="82" charset="0"/>
              </a:rPr>
              <a:t>PRESENTA:</a:t>
            </a:r>
          </a:p>
          <a:p>
            <a:pPr algn="ctr"/>
            <a:endParaRPr lang="it-IT" sz="4800" dirty="0" smtClean="0"/>
          </a:p>
          <a:p>
            <a:endParaRPr lang="it-IT" sz="4800" dirty="0"/>
          </a:p>
        </p:txBody>
      </p:sp>
      <p:pic>
        <p:nvPicPr>
          <p:cNvPr id="4" name="Disegna Elsa del cartone Frozen - Il regno di ghiacc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45712"/>
            <a:ext cx="487363" cy="487363"/>
          </a:xfrm>
          <a:prstGeom prst="rect">
            <a:avLst/>
          </a:prstGeom>
        </p:spPr>
      </p:pic>
      <p:pic>
        <p:nvPicPr>
          <p:cNvPr id="5" name="Musica allegra &amp;quot;La nuvola di Oz&amp;quot; Ipim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15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8295">
        <p15:prstTrans prst="curtains"/>
      </p:transition>
    </mc:Choice>
    <mc:Fallback>
      <p:transition spd="slow" advTm="18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8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9" y="2160588"/>
            <a:ext cx="4232031" cy="38814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93" y="2160588"/>
            <a:ext cx="3866096" cy="3881437"/>
          </a:xfrm>
        </p:spPr>
      </p:pic>
    </p:spTree>
    <p:extLst>
      <p:ext uri="{BB962C8B-B14F-4D97-AF65-F5344CB8AC3E}">
        <p14:creationId xmlns:p14="http://schemas.microsoft.com/office/powerpoint/2010/main" val="189734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550">
        <p:checker/>
      </p:transition>
    </mc:Choice>
    <mc:Fallback>
      <p:transition spd="slow" advTm="1055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2160588"/>
            <a:ext cx="4185139" cy="38814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85" y="2160588"/>
            <a:ext cx="3997569" cy="3881437"/>
          </a:xfrm>
        </p:spPr>
      </p:pic>
    </p:spTree>
    <p:extLst>
      <p:ext uri="{BB962C8B-B14F-4D97-AF65-F5344CB8AC3E}">
        <p14:creationId xmlns:p14="http://schemas.microsoft.com/office/powerpoint/2010/main" val="288992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1498">
        <p14:vortex dir="r"/>
      </p:transition>
    </mc:Choice>
    <mc:Fallback>
      <p:transition spd="slow" advTm="114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0" y="2160587"/>
            <a:ext cx="4008422" cy="38814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23" y="2160588"/>
            <a:ext cx="4053666" cy="3881437"/>
          </a:xfrm>
        </p:spPr>
      </p:pic>
    </p:spTree>
    <p:extLst>
      <p:ext uri="{BB962C8B-B14F-4D97-AF65-F5344CB8AC3E}">
        <p14:creationId xmlns:p14="http://schemas.microsoft.com/office/powerpoint/2010/main" val="52531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144">
        <p:split orient="vert"/>
      </p:transition>
    </mc:Choice>
    <mc:Fallback>
      <p:transition spd="slow" advTm="111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" y="2160588"/>
            <a:ext cx="4044462" cy="38814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77" y="2160588"/>
            <a:ext cx="4030219" cy="3881437"/>
          </a:xfrm>
        </p:spPr>
      </p:pic>
    </p:spTree>
    <p:extLst>
      <p:ext uri="{BB962C8B-B14F-4D97-AF65-F5344CB8AC3E}">
        <p14:creationId xmlns:p14="http://schemas.microsoft.com/office/powerpoint/2010/main" val="3563454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682">
        <p15:prstTrans prst="prestige"/>
      </p:transition>
    </mc:Choice>
    <mc:Fallback>
      <p:transition spd="slow" advTm="96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chemeClr val="accent4">
                    <a:lumMod val="50000"/>
                  </a:schemeClr>
                </a:solidFill>
                <a:latin typeface="Curlz MT" panose="04040404050702020202" pitchFamily="82" charset="0"/>
              </a:rPr>
              <a:t>Passiamo all’arte grafica</a:t>
            </a:r>
            <a:endParaRPr lang="it-IT" sz="5400" dirty="0">
              <a:solidFill>
                <a:schemeClr val="accent4">
                  <a:lumMod val="50000"/>
                </a:schemeClr>
              </a:solidFill>
              <a:latin typeface="Curlz MT" panose="04040404050702020202" pitchFamily="82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7" y="2160589"/>
            <a:ext cx="4466492" cy="3509365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3" y="2160589"/>
            <a:ext cx="4267200" cy="3509961"/>
          </a:xfrm>
        </p:spPr>
      </p:pic>
    </p:spTree>
    <p:extLst>
      <p:ext uri="{BB962C8B-B14F-4D97-AF65-F5344CB8AC3E}">
        <p14:creationId xmlns:p14="http://schemas.microsoft.com/office/powerpoint/2010/main" val="212743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48">
        <p14:flash/>
      </p:transition>
    </mc:Choice>
    <mc:Fallback>
      <p:transition spd="slow" advTm="100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1688123"/>
            <a:ext cx="4544402" cy="3981831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5" y="1688123"/>
            <a:ext cx="4303590" cy="3982427"/>
          </a:xfrm>
        </p:spPr>
      </p:pic>
    </p:spTree>
    <p:extLst>
      <p:ext uri="{BB962C8B-B14F-4D97-AF65-F5344CB8AC3E}">
        <p14:creationId xmlns:p14="http://schemas.microsoft.com/office/powerpoint/2010/main" val="817140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298">
        <p15:prstTrans prst="drape"/>
      </p:transition>
    </mc:Choice>
    <mc:Fallback>
      <p:transition spd="slow" advTm="102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81908"/>
            <a:ext cx="4556125" cy="3888046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54" y="1781909"/>
            <a:ext cx="4268421" cy="3888642"/>
          </a:xfrm>
        </p:spPr>
      </p:pic>
    </p:spTree>
    <p:extLst>
      <p:ext uri="{BB962C8B-B14F-4D97-AF65-F5344CB8AC3E}">
        <p14:creationId xmlns:p14="http://schemas.microsoft.com/office/powerpoint/2010/main" val="2882443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9912">
        <p15:prstTrans prst="curtains"/>
      </p:transition>
    </mc:Choice>
    <mc:Fallback>
      <p:transition spd="slow" advTm="99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1930400"/>
            <a:ext cx="4497510" cy="373955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75" y="1930400"/>
            <a:ext cx="4279900" cy="3739554"/>
          </a:xfrm>
        </p:spPr>
      </p:pic>
    </p:spTree>
    <p:extLst>
      <p:ext uri="{BB962C8B-B14F-4D97-AF65-F5344CB8AC3E}">
        <p14:creationId xmlns:p14="http://schemas.microsoft.com/office/powerpoint/2010/main" val="194955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769">
        <p:checker/>
      </p:transition>
    </mc:Choice>
    <mc:Fallback>
      <p:transition spd="slow" advTm="976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4" y="1101969"/>
            <a:ext cx="4427171" cy="4567985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08" y="1101969"/>
            <a:ext cx="4291867" cy="4568581"/>
          </a:xfrm>
        </p:spPr>
      </p:pic>
    </p:spTree>
    <p:extLst>
      <p:ext uri="{BB962C8B-B14F-4D97-AF65-F5344CB8AC3E}">
        <p14:creationId xmlns:p14="http://schemas.microsoft.com/office/powerpoint/2010/main" val="375037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56">
        <p:blinds dir="vert"/>
      </p:transition>
    </mc:Choice>
    <mc:Fallback>
      <p:transition spd="slow" advTm="905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5" y="1512277"/>
            <a:ext cx="4614740" cy="415767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38" y="1512277"/>
            <a:ext cx="4184650" cy="4157677"/>
          </a:xfrm>
        </p:spPr>
      </p:pic>
    </p:spTree>
    <p:extLst>
      <p:ext uri="{BB962C8B-B14F-4D97-AF65-F5344CB8AC3E}">
        <p14:creationId xmlns:p14="http://schemas.microsoft.com/office/powerpoint/2010/main" val="394021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9760">
        <p14:switch dir="r"/>
      </p:transition>
    </mc:Choice>
    <mc:Fallback>
      <p:transition spd="slow" advTm="97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8732" y="0"/>
            <a:ext cx="8856251" cy="900544"/>
          </a:xfrm>
        </p:spPr>
        <p:txBody>
          <a:bodyPr/>
          <a:lstStyle/>
          <a:p>
            <a:pPr algn="ctr"/>
            <a:r>
              <a:rPr lang="it-IT" sz="6600" dirty="0">
                <a:solidFill>
                  <a:srgbClr val="FF0000"/>
                </a:solidFill>
              </a:rPr>
              <a:t/>
            </a:r>
            <a:br>
              <a:rPr lang="it-IT" sz="6600" dirty="0">
                <a:solidFill>
                  <a:srgbClr val="FF0000"/>
                </a:solidFill>
              </a:rPr>
            </a:br>
            <a:r>
              <a:rPr lang="it-IT" dirty="0"/>
              <a:t/>
            </a:r>
            <a:br>
              <a:rPr lang="it-IT" dirty="0"/>
            </a:br>
            <a:r>
              <a:rPr lang="it-IT" sz="4400" b="1" dirty="0">
                <a:solidFill>
                  <a:srgbClr val="FF0000"/>
                </a:solidFill>
                <a:latin typeface="Curlz MT" panose="04040404050702020202" pitchFamily="82" charset="0"/>
              </a:rPr>
              <a:t>UN GIORNO </a:t>
            </a:r>
            <a:r>
              <a:rPr lang="it-IT" sz="4400" b="1" dirty="0" smtClean="0">
                <a:solidFill>
                  <a:srgbClr val="FF0000"/>
                </a:solidFill>
                <a:latin typeface="Curlz MT" panose="04040404050702020202" pitchFamily="82" charset="0"/>
              </a:rPr>
              <a:t>NELLA PREISTORIA</a:t>
            </a:r>
            <a:endParaRPr lang="it-IT" sz="4400" b="1" dirty="0">
              <a:latin typeface="Curlz MT" panose="04040404050702020202" pitchFamily="8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1031631"/>
            <a:ext cx="7766936" cy="734291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A cura </a:t>
            </a:r>
            <a:r>
              <a:rPr lang="it-IT" sz="2800" dirty="0" smtClean="0"/>
              <a:t>dell’associazione  </a:t>
            </a:r>
            <a:r>
              <a:rPr lang="it-IT" sz="2800" dirty="0"/>
              <a:t>Argonauta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28092"/>
            <a:ext cx="7038109" cy="40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15953"/>
      </p:ext>
    </p:extLst>
  </p:cSld>
  <p:clrMapOvr>
    <a:masterClrMapping/>
  </p:clrMapOvr>
  <p:transition spd="slow" advTm="11377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8" y="1614839"/>
            <a:ext cx="4481528" cy="434509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14839"/>
            <a:ext cx="4547858" cy="4345090"/>
          </a:xfrm>
        </p:spPr>
      </p:pic>
    </p:spTree>
    <p:extLst>
      <p:ext uri="{BB962C8B-B14F-4D97-AF65-F5344CB8AC3E}">
        <p14:creationId xmlns:p14="http://schemas.microsoft.com/office/powerpoint/2010/main" val="1325162054"/>
      </p:ext>
    </p:extLst>
  </p:cSld>
  <p:clrMapOvr>
    <a:masterClrMapping/>
  </p:clrMapOvr>
  <p:transition spd="slow" advTm="101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4" y="1649046"/>
            <a:ext cx="4438894" cy="406743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52" y="1649047"/>
            <a:ext cx="4184650" cy="4067433"/>
          </a:xfrm>
        </p:spPr>
      </p:pic>
    </p:spTree>
    <p:extLst>
      <p:ext uri="{BB962C8B-B14F-4D97-AF65-F5344CB8AC3E}">
        <p14:creationId xmlns:p14="http://schemas.microsoft.com/office/powerpoint/2010/main" val="1217118845"/>
      </p:ext>
    </p:extLst>
  </p:cSld>
  <p:clrMapOvr>
    <a:masterClrMapping/>
  </p:clrMapOvr>
  <p:transition spd="slow" advTm="9946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E per finire «mani in pasta»</a:t>
            </a:r>
            <a:endParaRPr lang="it-IT" sz="4000" dirty="0">
              <a:solidFill>
                <a:schemeClr val="accent4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" y="1930400"/>
            <a:ext cx="3892061" cy="43180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4" y="1930400"/>
            <a:ext cx="3875484" cy="4318000"/>
          </a:xfrm>
        </p:spPr>
      </p:pic>
    </p:spTree>
    <p:extLst>
      <p:ext uri="{BB962C8B-B14F-4D97-AF65-F5344CB8AC3E}">
        <p14:creationId xmlns:p14="http://schemas.microsoft.com/office/powerpoint/2010/main" val="1360745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983">
        <p15:prstTrans prst="prestige"/>
      </p:transition>
    </mc:Choice>
    <mc:Fallback>
      <p:transition spd="slow" advTm="99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3" y="1930400"/>
            <a:ext cx="3869871" cy="4339771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71" y="1930400"/>
            <a:ext cx="3699638" cy="4339771"/>
          </a:xfrm>
        </p:spPr>
      </p:pic>
    </p:spTree>
    <p:extLst>
      <p:ext uri="{BB962C8B-B14F-4D97-AF65-F5344CB8AC3E}">
        <p14:creationId xmlns:p14="http://schemas.microsoft.com/office/powerpoint/2010/main" val="192507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61">
        <p:split orient="vert"/>
      </p:transition>
    </mc:Choice>
    <mc:Fallback>
      <p:transition spd="slow" advTm="1026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1436914"/>
            <a:ext cx="4000499" cy="4605111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3" y="1436914"/>
            <a:ext cx="4016829" cy="4605111"/>
          </a:xfrm>
        </p:spPr>
      </p:pic>
    </p:spTree>
    <p:extLst>
      <p:ext uri="{BB962C8B-B14F-4D97-AF65-F5344CB8AC3E}">
        <p14:creationId xmlns:p14="http://schemas.microsoft.com/office/powerpoint/2010/main" val="393378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9124">
        <p14:flip dir="r"/>
      </p:transition>
    </mc:Choice>
    <mc:Fallback>
      <p:transition spd="slow" advTm="91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3" y="1436914"/>
            <a:ext cx="4033157" cy="4605111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3" y="1436914"/>
            <a:ext cx="3902528" cy="4605111"/>
          </a:xfrm>
        </p:spPr>
      </p:pic>
    </p:spTree>
    <p:extLst>
      <p:ext uri="{BB962C8B-B14F-4D97-AF65-F5344CB8AC3E}">
        <p14:creationId xmlns:p14="http://schemas.microsoft.com/office/powerpoint/2010/main" val="2566421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641">
        <p15:prstTrans prst="fracture"/>
      </p:transition>
    </mc:Choice>
    <mc:Fallback>
      <p:transition spd="slow" advTm="96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98172"/>
            <a:ext cx="3829352" cy="434385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13" y="1698172"/>
            <a:ext cx="3722915" cy="4343853"/>
          </a:xfrm>
        </p:spPr>
      </p:pic>
    </p:spTree>
    <p:extLst>
      <p:ext uri="{BB962C8B-B14F-4D97-AF65-F5344CB8AC3E}">
        <p14:creationId xmlns:p14="http://schemas.microsoft.com/office/powerpoint/2010/main" val="232404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160"/>
    </mc:Choice>
    <mc:Fallback>
      <p:transition spd="slow" advClick="0" advTm="916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551214"/>
            <a:ext cx="3927324" cy="4490811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85" y="1551213"/>
            <a:ext cx="4033157" cy="4490811"/>
          </a:xfrm>
        </p:spPr>
      </p:pic>
    </p:spTree>
    <p:extLst>
      <p:ext uri="{BB962C8B-B14F-4D97-AF65-F5344CB8AC3E}">
        <p14:creationId xmlns:p14="http://schemas.microsoft.com/office/powerpoint/2010/main" val="3335865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9177">
        <p15:prstTrans prst="origami"/>
      </p:transition>
    </mc:Choice>
    <mc:Fallback>
      <p:transition spd="slow" advTm="91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VIAGGIARE NEL TEMPO E’ STATA UNA BELLA AVVENTURA MA FORSE E’ MEGLIO RITORNARE ALLE COMODITA’ DELL’ERA MODERNA.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20" y="2400300"/>
            <a:ext cx="7911495" cy="4457700"/>
          </a:xfrm>
        </p:spPr>
      </p:pic>
    </p:spTree>
    <p:extLst>
      <p:ext uri="{BB962C8B-B14F-4D97-AF65-F5344CB8AC3E}">
        <p14:creationId xmlns:p14="http://schemas.microsoft.com/office/powerpoint/2010/main" val="278191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8"/>
    </mc:Choice>
    <mc:Fallback>
      <p:transition spd="slow" advTm="1600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22515" y="408215"/>
            <a:ext cx="8425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rgbClr val="0070C0"/>
                </a:solidFill>
                <a:latin typeface="Curlz MT" panose="04040404050702020202" pitchFamily="82" charset="0"/>
              </a:rPr>
              <a:t>ARRIVEDERCI ALLA PROSSIMA AVVENTURA</a:t>
            </a:r>
            <a:endParaRPr lang="it-IT" sz="4800" dirty="0">
              <a:solidFill>
                <a:srgbClr val="0070C0"/>
              </a:solidFill>
              <a:latin typeface="Curlz MT" panose="040404040507020202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1977875"/>
            <a:ext cx="8278585" cy="394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32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1312">
        <p15:prstTrans prst="origami"/>
      </p:transition>
    </mc:Choice>
    <mc:Fallback>
      <p:transition spd="slow" advTm="113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69631" y="609600"/>
            <a:ext cx="9004371" cy="13208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" y="2086709"/>
            <a:ext cx="4591294" cy="3583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27" y="2086709"/>
            <a:ext cx="4413076" cy="3583245"/>
          </a:xfrm>
        </p:spPr>
      </p:pic>
    </p:spTree>
    <p:extLst>
      <p:ext uri="{BB962C8B-B14F-4D97-AF65-F5344CB8AC3E}">
        <p14:creationId xmlns:p14="http://schemas.microsoft.com/office/powerpoint/2010/main" val="104066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065">
        <p:split orient="vert"/>
      </p:transition>
    </mc:Choice>
    <mc:Fallback>
      <p:transition spd="slow" advTm="1106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4738"/>
          </a:xfrm>
        </p:spPr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rgbClr val="92D050"/>
                </a:solidFill>
                <a:latin typeface="Curlz MT" panose="04040404050702020202" pitchFamily="82" charset="0"/>
              </a:rPr>
              <a:t>Un salto indietro nel tempo</a:t>
            </a:r>
            <a:endParaRPr lang="it-IT" sz="5400" dirty="0">
              <a:solidFill>
                <a:srgbClr val="92D050"/>
              </a:solidFill>
              <a:latin typeface="Curlz MT" panose="04040404050702020202" pitchFamily="82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52" y="1770185"/>
            <a:ext cx="4184650" cy="389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70185"/>
            <a:ext cx="4556125" cy="3899769"/>
          </a:xfrm>
        </p:spPr>
      </p:pic>
    </p:spTree>
    <p:extLst>
      <p:ext uri="{BB962C8B-B14F-4D97-AF65-F5344CB8AC3E}">
        <p14:creationId xmlns:p14="http://schemas.microsoft.com/office/powerpoint/2010/main" val="1465664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1328">
        <p15:prstTrans prst="curtains"/>
      </p:transition>
    </mc:Choice>
    <mc:Fallback>
      <p:transition spd="slow" advTm="113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7" y="2160588"/>
            <a:ext cx="4103076" cy="38814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2" y="2160588"/>
            <a:ext cx="3974123" cy="3881437"/>
          </a:xfrm>
        </p:spPr>
      </p:pic>
    </p:spTree>
    <p:extLst>
      <p:ext uri="{BB962C8B-B14F-4D97-AF65-F5344CB8AC3E}">
        <p14:creationId xmlns:p14="http://schemas.microsoft.com/office/powerpoint/2010/main" val="129962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7"/>
    </mc:Choice>
    <mc:Fallback>
      <p:transition spd="slow" advTm="1053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2160588"/>
            <a:ext cx="4138245" cy="3881437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23" y="2160588"/>
            <a:ext cx="3927231" cy="3881437"/>
          </a:xfrm>
        </p:spPr>
      </p:pic>
    </p:spTree>
    <p:extLst>
      <p:ext uri="{BB962C8B-B14F-4D97-AF65-F5344CB8AC3E}">
        <p14:creationId xmlns:p14="http://schemas.microsoft.com/office/powerpoint/2010/main" val="389381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1208">
        <p:dissolve/>
      </p:transition>
    </mc:Choice>
    <mc:Fallback>
      <p:transition spd="slow" advTm="1120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7892235" cy="84406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Ci trasformiamo </a:t>
            </a:r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in uomini primitivi</a:t>
            </a:r>
            <a:b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endParaRPr lang="it-IT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5" y="1828800"/>
            <a:ext cx="4243753" cy="4213225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28800"/>
            <a:ext cx="3845169" cy="4213225"/>
          </a:xfrm>
        </p:spPr>
      </p:pic>
    </p:spTree>
    <p:extLst>
      <p:ext uri="{BB962C8B-B14F-4D97-AF65-F5344CB8AC3E}">
        <p14:creationId xmlns:p14="http://schemas.microsoft.com/office/powerpoint/2010/main" val="395199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665">
        <p14:shred/>
      </p:transition>
    </mc:Choice>
    <mc:Fallback>
      <p:transition spd="slow" advTm="106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Algerian" panose="04020705040A02060702" pitchFamily="82" charset="0"/>
              </a:rPr>
              <a:t>Ancora qualche ultimo ritocco</a:t>
            </a:r>
            <a:endParaRPr lang="it-IT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9" y="2160588"/>
            <a:ext cx="4196862" cy="38814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6" y="2160587"/>
            <a:ext cx="4103077" cy="3881437"/>
          </a:xfrm>
        </p:spPr>
      </p:pic>
    </p:spTree>
    <p:extLst>
      <p:ext uri="{BB962C8B-B14F-4D97-AF65-F5344CB8AC3E}">
        <p14:creationId xmlns:p14="http://schemas.microsoft.com/office/powerpoint/2010/main" val="3945378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240">
        <p15:prstTrans prst="airplane"/>
      </p:transition>
    </mc:Choice>
    <mc:Fallback>
      <p:transition spd="slow" advTm="112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Algerian" panose="04020705040A02060702" pitchFamily="82" charset="0"/>
              </a:rPr>
              <a:t>Ed eccoci all’opera col trapano a volano</a:t>
            </a:r>
            <a:endParaRPr lang="it-IT" dirty="0">
              <a:solidFill>
                <a:srgbClr val="00B0F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5" y="2160587"/>
            <a:ext cx="4278053" cy="38814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62" y="2160588"/>
            <a:ext cx="4232029" cy="3881437"/>
          </a:xfrm>
        </p:spPr>
      </p:pic>
    </p:spTree>
    <p:extLst>
      <p:ext uri="{BB962C8B-B14F-4D97-AF65-F5344CB8AC3E}">
        <p14:creationId xmlns:p14="http://schemas.microsoft.com/office/powerpoint/2010/main" val="402206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46">
        <p:fade/>
      </p:transition>
    </mc:Choice>
    <mc:Fallback>
      <p:transition spd="med" advTm="111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</TotalTime>
  <Words>72</Words>
  <Application>Microsoft Office PowerPoint</Application>
  <PresentationFormat>Widescreen</PresentationFormat>
  <Paragraphs>13</Paragraphs>
  <Slides>29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5" baseType="lpstr">
      <vt:lpstr>Algerian</vt:lpstr>
      <vt:lpstr>Arial</vt:lpstr>
      <vt:lpstr>Curlz MT</vt:lpstr>
      <vt:lpstr>Trebuchet MS</vt:lpstr>
      <vt:lpstr>Wingdings 3</vt:lpstr>
      <vt:lpstr>Sfaccettatura</vt:lpstr>
      <vt:lpstr>I.C. LANZARA   SCUOLA PRIMARIA 16/03/2018 </vt:lpstr>
      <vt:lpstr>  UN GIORNO NELLA PREISTORIA</vt:lpstr>
      <vt:lpstr>Presentazione standard di PowerPoint</vt:lpstr>
      <vt:lpstr>Un salto indietro nel tempo</vt:lpstr>
      <vt:lpstr>Presentazione standard di PowerPoint</vt:lpstr>
      <vt:lpstr>Presentazione standard di PowerPoint</vt:lpstr>
      <vt:lpstr>Ci trasformiamo in uomini primitivi </vt:lpstr>
      <vt:lpstr>Ancora qualche ultimo ritocco</vt:lpstr>
      <vt:lpstr>Ed eccoci all’opera col trapano a volano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Passiamo all’arte grafica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per finire «mani in pasta»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VIAGGIARE NEL TEMPO E’ STATA UNA BELLA AVVENTURA MA FORSE E’ MEGLIO RITORNARE ALLE COMODITA’ DELL’ERA MODERNA.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I.C. LANZARA  SCUOLA PRIMARIA</dc:title>
  <dc:creator>PRISCO</dc:creator>
  <cp:lastModifiedBy>PRISCO</cp:lastModifiedBy>
  <cp:revision>34</cp:revision>
  <dcterms:created xsi:type="dcterms:W3CDTF">2018-03-18T17:55:44Z</dcterms:created>
  <dcterms:modified xsi:type="dcterms:W3CDTF">2018-04-15T20:26:57Z</dcterms:modified>
</cp:coreProperties>
</file>