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66" r:id="rId2"/>
    <p:sldId id="256" r:id="rId3"/>
    <p:sldId id="257" r:id="rId4"/>
    <p:sldId id="265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0" autoAdjust="0"/>
  </p:normalViewPr>
  <p:slideViewPr>
    <p:cSldViewPr>
      <p:cViewPr>
        <p:scale>
          <a:sx n="37" d="100"/>
          <a:sy n="37" d="100"/>
        </p:scale>
        <p:origin x="-8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7256-509C-41C0-B6AD-3222C16AF59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DFF36-700A-4340-A097-289E1281E5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53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DFF36-700A-4340-A097-289E1281E58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368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AC6F8FF-14DB-465B-9BFA-F3D0901AC311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A1F6E3-CC28-432C-B5AD-961E6C0D460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99592" y="2708476"/>
            <a:ext cx="7147129" cy="1702160"/>
          </a:xfrm>
        </p:spPr>
        <p:txBody>
          <a:bodyPr>
            <a:noAutofit/>
          </a:bodyPr>
          <a:lstStyle/>
          <a:p>
            <a:r>
              <a:rPr lang="it-IT" sz="6000" dirty="0">
                <a:solidFill>
                  <a:schemeClr val="accent4">
                    <a:lumMod val="50000"/>
                  </a:schemeClr>
                </a:solidFill>
                <a:latin typeface="Algerian" pitchFamily="82" charset="0"/>
              </a:rPr>
              <a:t>‘’FESTA DEI NONNI’’</a:t>
            </a:r>
            <a:endParaRPr lang="it-IT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Zecchino dOro - Nonno Super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VALTER\Desktop\FOTO FESTA DEI NONNI\IMG-20171120-WA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-103890"/>
            <a:ext cx="15240001" cy="93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3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:checker/>
      </p:transition>
    </mc:Choice>
    <mc:Fallback xmlns="">
      <p:transition spd="slow" advClick="0" advTm="5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VALTER\Desktop\FOTO FESTA DEI NONNI\IMG-20171120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-1251520"/>
            <a:ext cx="15240001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128910" cy="3481456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2473499"/>
          </a:xfrm>
        </p:spPr>
        <p:txBody>
          <a:bodyPr>
            <a:normAutofit/>
          </a:bodyPr>
          <a:lstStyle/>
          <a:p>
            <a:r>
              <a:rPr lang="it-IT" sz="6000" dirty="0" smtClean="0">
                <a:latin typeface="Algerian" pitchFamily="82" charset="0"/>
              </a:rPr>
              <a:t>I GIOCHI DI UNA VOLTA</a:t>
            </a:r>
            <a:endParaRPr lang="it-IT" sz="60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	</a:t>
            </a:r>
            <a:r>
              <a:rPr lang="it-IT" dirty="0" smtClean="0">
                <a:latin typeface="Algerian" pitchFamily="82" charset="0"/>
              </a:rPr>
              <a:t>RUBA BANDIERA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098772"/>
            <a:ext cx="3419475" cy="1922519"/>
          </a:xfrm>
        </p:spPr>
      </p:pic>
      <p:pic>
        <p:nvPicPr>
          <p:cNvPr id="7" name="Segnaposto contenuto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8772"/>
            <a:ext cx="3419475" cy="1922519"/>
          </a:xfrm>
        </p:spPr>
      </p:pic>
    </p:spTree>
    <p:extLst>
      <p:ext uri="{BB962C8B-B14F-4D97-AF65-F5344CB8AC3E}">
        <p14:creationId xmlns:p14="http://schemas.microsoft.com/office/powerpoint/2010/main" val="27770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itchFamily="82" charset="0"/>
              </a:rPr>
              <a:t>LA SETTIMANA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81128"/>
            <a:ext cx="2736924" cy="1538771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3420492" cy="1923091"/>
          </a:xfr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3163158" cy="17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8" name="Segnaposto contenuto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1232"/>
            <a:ext cx="3011578" cy="1909197"/>
          </a:xfr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221088"/>
            <a:ext cx="2593759" cy="188892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43" y="2242236"/>
            <a:ext cx="360040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143000"/>
          </a:xfrm>
        </p:spPr>
        <p:txBody>
          <a:bodyPr/>
          <a:lstStyle/>
          <a:p>
            <a:r>
              <a:rPr lang="it-IT" dirty="0" smtClean="0">
                <a:latin typeface="Algerian" pitchFamily="82" charset="0"/>
              </a:rPr>
              <a:t>REGINA REGINELLA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67" y="2420888"/>
            <a:ext cx="2861866" cy="1609017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327" y="2636912"/>
            <a:ext cx="2987427" cy="1679610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4320480" cy="236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2780928"/>
            <a:ext cx="7024744" cy="1321216"/>
          </a:xfrm>
        </p:spPr>
        <p:txBody>
          <a:bodyPr>
            <a:noAutofit/>
          </a:bodyPr>
          <a:lstStyle/>
          <a:p>
            <a:r>
              <a:rPr lang="it-IT" sz="6000" dirty="0" smtClean="0">
                <a:latin typeface="Algerian" pitchFamily="82" charset="0"/>
              </a:rPr>
              <a:t>MANIFESTAZIONE IN PIAZZA </a:t>
            </a:r>
            <a:endParaRPr lang="it-IT" sz="6000" dirty="0"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4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166" y="1123144"/>
            <a:ext cx="3419475" cy="2307456"/>
          </a:xfrm>
        </p:spPr>
      </p:pic>
      <p:pic>
        <p:nvPicPr>
          <p:cNvPr id="6" name="Segnaposto contenuto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5" y="4230209"/>
            <a:ext cx="2573833" cy="1875408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1" y="404664"/>
            <a:ext cx="2262084" cy="37444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01617"/>
            <a:ext cx="4464496" cy="21797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187220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51720" y="2420888"/>
            <a:ext cx="5902091" cy="2088232"/>
          </a:xfrm>
        </p:spPr>
        <p:txBody>
          <a:bodyPr>
            <a:normAutofit/>
          </a:bodyPr>
          <a:lstStyle/>
          <a:p>
            <a:pPr algn="l"/>
            <a:r>
              <a:rPr lang="it-IT" dirty="0" smtClean="0"/>
              <a:t>2 OTTBRE  2018</a:t>
            </a:r>
          </a:p>
          <a:p>
            <a:pPr algn="l"/>
            <a:r>
              <a:rPr lang="it-IT" dirty="0" smtClean="0"/>
              <a:t>ALUNNI CLASSE 1^ B LANZARA </a:t>
            </a:r>
            <a:endParaRPr lang="it-IT" dirty="0"/>
          </a:p>
          <a:p>
            <a:pPr algn="l"/>
            <a:r>
              <a:rPr lang="it-IT" dirty="0" smtClean="0"/>
              <a:t>                                                             LE INSEGNANTI</a:t>
            </a:r>
          </a:p>
          <a:p>
            <a:r>
              <a:rPr lang="it-IT" sz="1400" dirty="0" smtClean="0"/>
              <a:t>                                                                                ALIBERTI MANOLA </a:t>
            </a:r>
          </a:p>
          <a:p>
            <a:r>
              <a:rPr lang="it-IT" sz="1400" dirty="0" smtClean="0"/>
              <a:t>                                                                                BOTTA CARMELA</a:t>
            </a:r>
          </a:p>
          <a:p>
            <a:r>
              <a:rPr lang="it-IT" sz="1400" dirty="0" smtClean="0"/>
              <a:t>                                                                                CIBELLI EMMA ANNA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7236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000" dirty="0">
                <a:latin typeface="Algerian" pitchFamily="82" charset="0"/>
              </a:rPr>
              <a:t>IL NOSTRO SLOGAN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5400" dirty="0" smtClean="0">
                <a:latin typeface="Algerian" pitchFamily="82" charset="0"/>
              </a:rPr>
              <a:t>                 </a:t>
            </a:r>
            <a:r>
              <a:rPr lang="it-IT" sz="8000" dirty="0" smtClean="0">
                <a:latin typeface="Algerian" pitchFamily="82" charset="0"/>
              </a:rPr>
              <a:t>W</a:t>
            </a:r>
          </a:p>
          <a:p>
            <a:pPr marL="68580" indent="0">
              <a:buNone/>
            </a:pPr>
            <a:r>
              <a:rPr lang="it-IT" sz="8000" dirty="0" smtClean="0">
                <a:latin typeface="Algerian" pitchFamily="82" charset="0"/>
              </a:rPr>
              <a:t>       I NONNI</a:t>
            </a:r>
          </a:p>
        </p:txBody>
      </p:sp>
    </p:spTree>
    <p:extLst>
      <p:ext uri="{BB962C8B-B14F-4D97-AF65-F5344CB8AC3E}">
        <p14:creationId xmlns:p14="http://schemas.microsoft.com/office/powerpoint/2010/main" val="136035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5000">
        <p14:honeycomb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5739" y="853024"/>
            <a:ext cx="6777317" cy="3508977"/>
          </a:xfrm>
        </p:spPr>
        <p:txBody>
          <a:bodyPr>
            <a:normAutofit fontScale="92500" lnSpcReduction="10000"/>
          </a:bodyPr>
          <a:lstStyle/>
          <a:p>
            <a:pPr algn="just"/>
            <a:endParaRPr lang="it-IT" dirty="0"/>
          </a:p>
          <a:p>
            <a:pPr marL="68580" indent="0" algn="just">
              <a:buNone/>
            </a:pPr>
            <a:r>
              <a:rPr lang="it-IT" sz="2800" dirty="0">
                <a:latin typeface="Algerian" pitchFamily="82" charset="0"/>
              </a:rPr>
              <a:t>“I bambini e i nonni sono la speranza di un popolo. I bambini, i giovani perché lo porteranno avanti, porteranno avanti questo popolo; e i nonni perché hanno la saggezza della storia, sono la memoria di un popolo. ” </a:t>
            </a:r>
          </a:p>
          <a:p>
            <a:pPr marL="68580" indent="0" algn="r">
              <a:buNone/>
            </a:pPr>
            <a:r>
              <a:rPr lang="it-IT" sz="2200" dirty="0">
                <a:latin typeface="Algerian" pitchFamily="82" charset="0"/>
              </a:rPr>
              <a:t>Papa Francesco 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95736" y="1166843"/>
            <a:ext cx="4662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505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honeycomb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it-IT" sz="6600" dirty="0" smtClean="0">
                <a:latin typeface="Algerian" pitchFamily="82" charset="0"/>
              </a:rPr>
              <a:t>DEDICATA A TE </a:t>
            </a:r>
          </a:p>
          <a:p>
            <a:pPr marL="68580" indent="0">
              <a:buNone/>
            </a:pPr>
            <a:r>
              <a:rPr lang="it-IT" sz="6600" dirty="0" smtClean="0">
                <a:latin typeface="Algerian" pitchFamily="82" charset="0"/>
              </a:rPr>
              <a:t>NONNO             SUPERMAN</a:t>
            </a:r>
            <a:endParaRPr lang="it-IT" sz="6600" dirty="0">
              <a:latin typeface="Algerian" pitchFamily="82" charset="0"/>
            </a:endParaRPr>
          </a:p>
        </p:txBody>
      </p:sp>
      <p:pic>
        <p:nvPicPr>
          <p:cNvPr id="4" name="Zecchino dOro - Nonno Superm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5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honeycomb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DEDICATO A TE…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2282751" y="2967335"/>
            <a:ext cx="4578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Inserire testo</a:t>
            </a:r>
          </a:p>
        </p:txBody>
      </p:sp>
      <p:pic>
        <p:nvPicPr>
          <p:cNvPr id="1026" name="Picture 2" descr="C:\Users\VALTER\Desktop\FOTO FESTA DEI NONNI\IMG-20171120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1" y="-603448"/>
            <a:ext cx="15240000" cy="85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237500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VALTER\Desktop\FOTO FESTA DEI NONNI\IMG-20171120-WA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3016" y="0"/>
            <a:ext cx="15240001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15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14:ferris dir="l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C:\Users\VALTER\Desktop\FOTO FESTA DEI NONNI\IMG-20171120-WA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0888" y="-182492"/>
            <a:ext cx="15240000" cy="857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18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VALTER\Desktop\FOTO FESTA DEI NONNI\IMG-20171120-WA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788" y="157163"/>
            <a:ext cx="15240001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4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wheel spokes="1"/>
      </p:transition>
    </mc:Choice>
    <mc:Fallback xmlns="">
      <p:transition spd="slow" advClick="0" advTm="7000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694</TotalTime>
  <Words>107</Words>
  <Application>Microsoft Office PowerPoint</Application>
  <PresentationFormat>Presentazione su schermo (4:3)</PresentationFormat>
  <Paragraphs>23</Paragraphs>
  <Slides>18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Austin</vt:lpstr>
      <vt:lpstr>‘’FESTA DEI NONNI’’</vt:lpstr>
      <vt:lpstr>Presentazione standard di PowerPoint</vt:lpstr>
      <vt:lpstr>IL NOSTRO SLOGAN </vt:lpstr>
      <vt:lpstr>Presentazione standard di PowerPoint</vt:lpstr>
      <vt:lpstr>Presentazione standard di PowerPoint</vt:lpstr>
      <vt:lpstr>DEDICATO A TE…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RUBA BANDIERA</vt:lpstr>
      <vt:lpstr>LA SETTIMANA</vt:lpstr>
      <vt:lpstr>Presentazione standard di PowerPoint</vt:lpstr>
      <vt:lpstr>REGINA REGINELLA</vt:lpstr>
      <vt:lpstr>MANIFESTAZIONE IN PIAZZA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‘’FESTA DEI NONNI’’</dc:title>
  <dc:creator>VALTER</dc:creator>
  <cp:lastModifiedBy>Proprietario</cp:lastModifiedBy>
  <cp:revision>48</cp:revision>
  <dcterms:created xsi:type="dcterms:W3CDTF">2018-04-04T13:59:59Z</dcterms:created>
  <dcterms:modified xsi:type="dcterms:W3CDTF">2018-06-27T19:03:25Z</dcterms:modified>
</cp:coreProperties>
</file>