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sldIdLst>
    <p:sldId id="256" r:id="rId2"/>
    <p:sldId id="260" r:id="rId3"/>
    <p:sldId id="257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59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793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71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285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702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999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281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56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16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08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7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632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207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28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13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719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8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662B64-2C2D-4991-B48D-704799981461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4D34ED-FFC8-49DC-9916-2D5E05F08C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12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  <p:sldLayoutId id="2147484131" r:id="rId15"/>
    <p:sldLayoutId id="2147484132" r:id="rId16"/>
    <p:sldLayoutId id="214748413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gif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jpeg"/><Relationship Id="rId7" Type="http://schemas.openxmlformats.org/officeDocument/2006/relationships/image" Target="../media/image1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microsoft.com/office/2017/06/relationships/model3d" Target="../media/model3d1.glb"/><Relationship Id="rId3" Type="http://schemas.openxmlformats.org/officeDocument/2006/relationships/image" Target="../media/image19.jpeg"/><Relationship Id="rId21" Type="http://schemas.openxmlformats.org/officeDocument/2006/relationships/image" Target="../media/image34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8.gif"/><Relationship Id="rId16" Type="http://schemas.openxmlformats.org/officeDocument/2006/relationships/image" Target="../media/image32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19" Type="http://schemas.openxmlformats.org/officeDocument/2006/relationships/hyperlink" Target="https://www.remix3d.com/details/G009SWHWQR5P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IMMAGINI DELLA PREISTORIA">
            <a:extLst>
              <a:ext uri="{FF2B5EF4-FFF2-40B4-BE49-F238E27FC236}">
                <a16:creationId xmlns:a16="http://schemas.microsoft.com/office/drawing/2014/main" id="{762B5B60-8F60-40D4-B30D-B0686E573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9" b="3760"/>
          <a:stretch/>
        </p:blipFill>
        <p:spPr bwMode="auto">
          <a:xfrm>
            <a:off x="0" y="-116948"/>
            <a:ext cx="12191980" cy="6857990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16326D3-464F-4A3A-81F3-16B4F161664E}"/>
              </a:ext>
            </a:extLst>
          </p:cNvPr>
          <p:cNvSpPr/>
          <p:nvPr/>
        </p:nvSpPr>
        <p:spPr>
          <a:xfrm>
            <a:off x="6026718" y="3082753"/>
            <a:ext cx="13856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it-IT" sz="405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EE9FE1-6FDE-4517-8849-D175A83C3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93" y="223285"/>
            <a:ext cx="4178595" cy="2398058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r>
              <a:rPr lang="it-IT" sz="3400" dirty="0"/>
              <a:t>Compito di realtà: </a:t>
            </a:r>
            <a:br>
              <a:rPr lang="it-IT" sz="3400" dirty="0"/>
            </a:br>
            <a:r>
              <a:rPr lang="it-IT" sz="3400" dirty="0"/>
              <a:t>«UN GIORNO NELLA PREISTORIA»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B8C71DB-CD44-43E6-9BB6-3FBE615F3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it-IT" sz="2000"/>
          </a:p>
          <a:p>
            <a:endParaRPr lang="it-IT" sz="2000"/>
          </a:p>
        </p:txBody>
      </p:sp>
      <p:pic>
        <p:nvPicPr>
          <p:cNvPr id="5" name="Run Boy Run - Instrumental (Woodkid)">
            <a:hlinkClick r:id="" action="ppaction://media"/>
            <a:extLst>
              <a:ext uri="{FF2B5EF4-FFF2-40B4-BE49-F238E27FC236}">
                <a16:creationId xmlns:a16="http://schemas.microsoft.com/office/drawing/2014/main" id="{A3AF3475-1FA8-41A7-88F2-6A3357583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208218-4225-4368-AFC4-BCE40CCE438C}"/>
              </a:ext>
            </a:extLst>
          </p:cNvPr>
          <p:cNvSpPr txBox="1"/>
          <p:nvPr/>
        </p:nvSpPr>
        <p:spPr>
          <a:xfrm>
            <a:off x="8814391" y="4731488"/>
            <a:ext cx="280699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CLASSE 3^A</a:t>
            </a:r>
          </a:p>
          <a:p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DOCENTE: BOTTA RITA</a:t>
            </a:r>
          </a:p>
          <a:p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ANNO SCOLASTICO 2017/2018</a:t>
            </a:r>
          </a:p>
        </p:txBody>
      </p:sp>
    </p:spTree>
    <p:extLst>
      <p:ext uri="{BB962C8B-B14F-4D97-AF65-F5344CB8AC3E}">
        <p14:creationId xmlns:p14="http://schemas.microsoft.com/office/powerpoint/2010/main" val="97307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DD5C90-F545-4CE6-A3C4-CD2C643F4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388620"/>
            <a:ext cx="6046204" cy="60807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BCA9F8C-15C4-41F3-8784-21214284E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8620"/>
            <a:ext cx="5947144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BE016A5-8C14-4C24-8E24-FB4661827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"/>
          <a:stretch/>
        </p:blipFill>
        <p:spPr>
          <a:xfrm>
            <a:off x="0" y="365760"/>
            <a:ext cx="6096000" cy="61150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C4E59A-E967-449B-9E5E-0BC533014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760"/>
            <a:ext cx="6096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0916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3C1145-891F-40A0-A531-BD0975DF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662" y="181285"/>
            <a:ext cx="5465135" cy="773430"/>
          </a:xfr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it-IT" dirty="0">
                <a:latin typeface="Abadi Extra Light" panose="020B0204020104020204" pitchFamily="34" charset="0"/>
              </a:rPr>
              <a:t>GIOCHI PREISTORICI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4E06682-F95B-4C62-9A99-187A81AD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1497330"/>
            <a:ext cx="5547360" cy="4994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23EAA3F-8210-4899-AF68-35DD25DD4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82" y="1497329"/>
            <a:ext cx="5116830" cy="4994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084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6951C5-942B-4DE3-B405-46D774AC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21" y="233385"/>
            <a:ext cx="4398955" cy="1097280"/>
          </a:xfrm>
          <a:ln w="57150"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dirty="0"/>
              <a:t>I NOSTRI GRAFFITI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61D65C-5004-4BD1-909D-5A1B2D56A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2" y="1508760"/>
            <a:ext cx="10338435" cy="5349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25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680B3-03AC-43D1-A1EC-7F83347F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" y="325755"/>
            <a:ext cx="2663190" cy="118300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sz="3200" b="1" dirty="0">
                <a:ln/>
                <a:solidFill>
                  <a:schemeClr val="accent4"/>
                </a:solidFill>
              </a:rPr>
              <a:t>ATTREZZI PREISTORICI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DDA535-BFB5-4FE1-AE3F-415417071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834765"/>
            <a:ext cx="3596640" cy="269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92A2B8B-04D4-479A-80DC-819BA68E1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" y="1680210"/>
            <a:ext cx="3596640" cy="209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CAC6E6A-9C74-4C11-8205-E9730556E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0985" y="762951"/>
            <a:ext cx="3768090" cy="2911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EDA7B26-1809-4818-BE04-805408DAA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231" y="762950"/>
            <a:ext cx="3653790" cy="2911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1A43092-3BCC-419B-9158-BC1C01647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3783329"/>
            <a:ext cx="3747135" cy="269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6EC4796-977F-4E2F-91B5-C477C9A40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380" y="3721894"/>
            <a:ext cx="3596641" cy="269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34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035CDC-2AC4-48DE-98A7-442AADBF7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3"/>
          <a:stretch/>
        </p:blipFill>
        <p:spPr>
          <a:xfrm>
            <a:off x="6652262" y="360045"/>
            <a:ext cx="3959031" cy="2646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4319639-1498-4F84-BC22-0CD0137E6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62" y="3234690"/>
            <a:ext cx="4290060" cy="3217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5EB8B7-6FE1-4B48-B920-DDBC8DD83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722947"/>
            <a:ext cx="5295900" cy="5023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55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16678-D828-4FE7-B8FD-1056B029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490" y="658857"/>
            <a:ext cx="2834640" cy="1451610"/>
          </a:xfr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dirty="0"/>
              <a:t>I VESTITI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936C69-75BB-4498-9D73-597A00ACD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" y="3692844"/>
            <a:ext cx="4035742" cy="2771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4864F13-DC25-4704-9A43-EF69E4C07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8" y="499790"/>
            <a:ext cx="4072890" cy="3054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9C29356-A536-40CE-A562-9B620FD69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89" y="2110467"/>
            <a:ext cx="3850642" cy="2887982"/>
          </a:xfrm>
          <a:prstGeom prst="roundRect">
            <a:avLst>
              <a:gd name="adj" fmla="val 2165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B4B2AE2-C378-4DEC-82EF-99EE7AB8E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2470" y="3840482"/>
            <a:ext cx="2857500" cy="247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5F7F6A0-7D80-48D4-9DA4-0AA3DC58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45" y="624346"/>
            <a:ext cx="2952114" cy="2876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3453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D197A26-7CEC-49C6-8742-0398A43A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" y="664535"/>
            <a:ext cx="4267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41BE882-0B37-416C-8095-12A6DEFF1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57" y="2583872"/>
            <a:ext cx="5547360" cy="4160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36F0D5-D788-48B5-B7CE-053A2128C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18" y="539353"/>
            <a:ext cx="3257550" cy="3174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9390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F949C-0B60-4D00-BD43-803DFAC1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360" y="609600"/>
            <a:ext cx="3037841" cy="410062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sz="5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I FOSSILI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239E3D-D577-4AAD-B32A-B184FC0CF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3314700"/>
            <a:ext cx="4203701" cy="315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4FAB8A0-1BEC-40F0-9307-27D85640B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390524"/>
            <a:ext cx="4112261" cy="2811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6F11F88-F3F8-4A15-9500-1448504BF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60" y="390524"/>
            <a:ext cx="4304028" cy="259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573B35E-E61F-42BE-93E8-F0FAC3B16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60" y="3179445"/>
            <a:ext cx="4384041" cy="328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AD4C106A-6312-4D40-93A5-B520CFD37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03" y="4237075"/>
            <a:ext cx="2544226" cy="22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66E333-5F90-4210-823A-55093CAFC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91" y="655562"/>
            <a:ext cx="5303609" cy="3977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0BBF55-D533-4739-81FE-A38C935C4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19" y="2118902"/>
            <a:ext cx="5034429" cy="377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85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347B39-8C56-4AF1-A744-F82F02916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600" y="609601"/>
            <a:ext cx="2312581" cy="563879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Abadi Extra Light" panose="020B0204020104020204" pitchFamily="34" charset="0"/>
              </a:rPr>
              <a:t>Compiliamo il modulo di iscrizione al laboratorio</a:t>
            </a:r>
            <a:br>
              <a:rPr lang="it-IT" sz="2400" dirty="0">
                <a:latin typeface="Abadi Extra Light" panose="020B0204020104020204" pitchFamily="34" charset="0"/>
              </a:rPr>
            </a:br>
            <a:br>
              <a:rPr lang="it-IT" sz="2400" dirty="0"/>
            </a:br>
            <a:r>
              <a:rPr lang="it-IT" sz="2400" dirty="0"/>
              <a:t> </a:t>
            </a:r>
            <a:r>
              <a:rPr lang="it-IT" sz="2400" dirty="0">
                <a:latin typeface="Abadi Extra Light" panose="020B0204020104020204" pitchFamily="34" charset="0"/>
              </a:rPr>
              <a:t>«</a:t>
            </a:r>
            <a:r>
              <a:rPr lang="it-IT" sz="2400" dirty="0">
                <a:solidFill>
                  <a:srgbClr val="C00000"/>
                </a:solidFill>
                <a:latin typeface="Abadi Extra Light" panose="020B0204020104020204" pitchFamily="34" charset="0"/>
              </a:rPr>
              <a:t>UN GIORNO NELLA PREISTORIA</a:t>
            </a:r>
            <a:r>
              <a:rPr lang="it-IT" sz="2000" dirty="0">
                <a:solidFill>
                  <a:srgbClr val="C00000"/>
                </a:solidFill>
                <a:latin typeface="Abadi Extra Light" panose="020B0204020104020204" pitchFamily="34" charset="0"/>
              </a:rPr>
              <a:t>»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41FB673-3AF5-4091-B96B-3F49834FD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6" y="609600"/>
            <a:ext cx="8867584" cy="56387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2980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FECDA3-D8FF-4E5D-B21E-6E948027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1806626" flipV="1">
            <a:off x="7428972" y="1408233"/>
            <a:ext cx="3987264" cy="1714734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sz="5400" b="1" dirty="0">
                <a:ln/>
                <a:solidFill>
                  <a:schemeClr val="accent4">
                    <a:lumMod val="50000"/>
                  </a:schemeClr>
                </a:solidFill>
              </a:rPr>
              <a:t>TUTTI ALL’OPERA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2C846F-A192-4104-A27F-9810D55E0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1938" y="3035675"/>
            <a:ext cx="3087217" cy="3249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1A81653-9919-4118-B5C5-87FBC7D41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7" y="468631"/>
            <a:ext cx="3087218" cy="2480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84E822E-97C3-4F3D-9FDF-2FE2447A1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5920" y="3089910"/>
            <a:ext cx="3570302" cy="321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295933-061E-4DB8-ABEA-8ED0BEB0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52" y="468631"/>
            <a:ext cx="3528238" cy="2480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8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4BE947B-783B-404B-8B99-0C0FCB05F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1" y="3520440"/>
            <a:ext cx="324612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D3484A7-5ED9-4FCF-A655-CF321743A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71" y="560070"/>
            <a:ext cx="2831792" cy="2320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33011D-AFCC-4E32-B2CB-90B35737E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50" y="560070"/>
            <a:ext cx="3246120" cy="2439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FFAF535-354D-4DCC-88AF-8EFCC00F9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99" y="3428999"/>
            <a:ext cx="3246120" cy="2434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A2C61AF-1A70-4AC8-87E4-6FD96574CD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r="12353"/>
          <a:stretch/>
        </p:blipFill>
        <p:spPr>
          <a:xfrm>
            <a:off x="1113916" y="3085107"/>
            <a:ext cx="3143251" cy="312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50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1491CB6-274E-4B74-A757-6411B428D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54" y="3429000"/>
            <a:ext cx="3416292" cy="278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545DC3D-828B-41FD-802C-7E5196EE1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2803208"/>
            <a:ext cx="3448050" cy="2586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6ABF0FC-E9F7-40F2-BE69-861E3E264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814" y="2914650"/>
            <a:ext cx="3566160" cy="265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D31738-6BC7-408F-A22F-41210386D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0920" y="771524"/>
            <a:ext cx="333756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BE8C095-E7C2-40F9-A1C4-B80DABA21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46" y="111440"/>
            <a:ext cx="3370462" cy="2546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0D73FD-46B5-4A37-9726-8A9E560A79F8}"/>
              </a:ext>
            </a:extLst>
          </p:cNvPr>
          <p:cNvSpPr txBox="1"/>
          <p:nvPr/>
        </p:nvSpPr>
        <p:spPr>
          <a:xfrm>
            <a:off x="4019107" y="2753832"/>
            <a:ext cx="3476847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BFBFB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6000" dirty="0"/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34820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persona, parrucchino, abbigliamento&#10;&#10;Descrizione generata con affidabilità molto elevata">
            <a:extLst>
              <a:ext uri="{FF2B5EF4-FFF2-40B4-BE49-F238E27FC236}">
                <a16:creationId xmlns:a16="http://schemas.microsoft.com/office/drawing/2014/main" id="{088E73C0-0849-4A5A-93E1-90857F5BE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" y="-4620"/>
            <a:ext cx="5177378" cy="291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 descr="Immagine che contiene persona, sedendo, interni, figlio&#10;&#10;Descrizione generata con affidabilità molto elevata">
            <a:extLst>
              <a:ext uri="{FF2B5EF4-FFF2-40B4-BE49-F238E27FC236}">
                <a16:creationId xmlns:a16="http://schemas.microsoft.com/office/drawing/2014/main" id="{CA39E9F8-3B87-411F-A72B-F631D725B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0" y="3862309"/>
            <a:ext cx="5397321" cy="303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 descr="Immagine che contiene persona&#10;&#10;Descrizione generata con affidabilità molto elevata">
            <a:extLst>
              <a:ext uri="{FF2B5EF4-FFF2-40B4-BE49-F238E27FC236}">
                <a16:creationId xmlns:a16="http://schemas.microsoft.com/office/drawing/2014/main" id="{B065664A-2015-4739-A207-7781420FD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" y="4001425"/>
            <a:ext cx="5150003" cy="2896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DDF3180-E364-45E4-9EBC-0D3FD9DDE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19" y="0"/>
            <a:ext cx="5131922" cy="288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12A9FDE-073E-463F-9D74-3B4514B38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53" y="2339163"/>
            <a:ext cx="4530099" cy="254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 descr="Immagine che contiene cielo, interni, parete&#10;&#10;Descrizione generata con affidabilità elevata">
            <a:extLst>
              <a:ext uri="{FF2B5EF4-FFF2-40B4-BE49-F238E27FC236}">
                <a16:creationId xmlns:a16="http://schemas.microsoft.com/office/drawing/2014/main" id="{6E63DD75-A8A7-4C80-BE16-E6B418F51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17" y="629248"/>
            <a:ext cx="1653770" cy="183017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6A38A6-C6DE-468B-BDBB-247A489409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84" y="2823352"/>
            <a:ext cx="3388242" cy="12112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3FCBC73-F809-4FAE-B788-E6D871B38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749" y="2822395"/>
            <a:ext cx="3389670" cy="121320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6CAD3E5-008A-41F8-BDE8-F2D9764F9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261" y="5023724"/>
            <a:ext cx="1652159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1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C076D179-B095-4BEA-B5B4-D708767ABA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968684"/>
              </p:ext>
            </p:extLst>
          </p:nvPr>
        </p:nvGraphicFramePr>
        <p:xfrm>
          <a:off x="3218047" y="2909703"/>
          <a:ext cx="6119813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3" imgW="6120457" imgH="2203999" progId="Word.Document.12">
                  <p:embed/>
                </p:oleObj>
              </mc:Choice>
              <mc:Fallback>
                <p:oleObj name="Document" r:id="rId3" imgW="6120457" imgH="220399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8047" y="2909703"/>
                        <a:ext cx="6119813" cy="220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3CE31B-E235-4A4E-ABB0-29D6B3591135}"/>
              </a:ext>
            </a:extLst>
          </p:cNvPr>
          <p:cNvSpPr txBox="1"/>
          <p:nvPr/>
        </p:nvSpPr>
        <p:spPr>
          <a:xfrm rot="20652665">
            <a:off x="992469" y="1356919"/>
            <a:ext cx="4846249" cy="13234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4000" dirty="0"/>
              <a:t>E-mail all’associazione argonauta</a:t>
            </a:r>
          </a:p>
        </p:txBody>
      </p:sp>
    </p:spTree>
    <p:extLst>
      <p:ext uri="{BB962C8B-B14F-4D97-AF65-F5344CB8AC3E}">
        <p14:creationId xmlns:p14="http://schemas.microsoft.com/office/powerpoint/2010/main" val="97324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interni, parete, piccolo&#10;&#10;Descrizione generata con affidabilità molto elevata">
            <a:extLst>
              <a:ext uri="{FF2B5EF4-FFF2-40B4-BE49-F238E27FC236}">
                <a16:creationId xmlns:a16="http://schemas.microsoft.com/office/drawing/2014/main" id="{06A625DD-2B6A-4075-B9BC-6CD87662B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  <p:pic>
        <p:nvPicPr>
          <p:cNvPr id="7" name="Immagine 6" descr="Immagine che contiene portatile, persona, ragazzo, interni&#10;&#10;Descrizione generata con affidabilità molto elevata">
            <a:extLst>
              <a:ext uri="{FF2B5EF4-FFF2-40B4-BE49-F238E27FC236}">
                <a16:creationId xmlns:a16="http://schemas.microsoft.com/office/drawing/2014/main" id="{AC12C807-9405-4251-8D3D-65F77026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1" y="5393242"/>
            <a:ext cx="2562176" cy="1426156"/>
          </a:xfrm>
          <a:prstGeom prst="rect">
            <a:avLst/>
          </a:prstGeom>
        </p:spPr>
      </p:pic>
      <p:pic>
        <p:nvPicPr>
          <p:cNvPr id="9" name="Immagine 8" descr="Immagine che contiene ragazzo, figlio, portatile, interni&#10;&#10;Descrizione generata con affidabilità molto elevata">
            <a:extLst>
              <a:ext uri="{FF2B5EF4-FFF2-40B4-BE49-F238E27FC236}">
                <a16:creationId xmlns:a16="http://schemas.microsoft.com/office/drawing/2014/main" id="{7C1FE4EE-C79A-4096-A510-34E99A9CD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726" y="2098024"/>
            <a:ext cx="2503556" cy="1391521"/>
          </a:xfrm>
          <a:prstGeom prst="rect">
            <a:avLst/>
          </a:prstGeom>
        </p:spPr>
      </p:pic>
      <p:pic>
        <p:nvPicPr>
          <p:cNvPr id="11" name="Immagine 10" descr="Immagine che contiene persona, giovane&#10;&#10;Descrizione generata con affidabilità elevata">
            <a:extLst>
              <a:ext uri="{FF2B5EF4-FFF2-40B4-BE49-F238E27FC236}">
                <a16:creationId xmlns:a16="http://schemas.microsoft.com/office/drawing/2014/main" id="{A217FD3D-F447-4CF7-B25B-8580EA335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36" y="3696068"/>
            <a:ext cx="2511771" cy="1369563"/>
          </a:xfrm>
          <a:prstGeom prst="rect">
            <a:avLst/>
          </a:prstGeom>
        </p:spPr>
      </p:pic>
      <p:pic>
        <p:nvPicPr>
          <p:cNvPr id="13" name="Immagine 12" descr="Immagine che contiene pavimento, persona, interni, figlio&#10;&#10;Descrizione generata con affidabilità molto elevata">
            <a:extLst>
              <a:ext uri="{FF2B5EF4-FFF2-40B4-BE49-F238E27FC236}">
                <a16:creationId xmlns:a16="http://schemas.microsoft.com/office/drawing/2014/main" id="{AC1BB35A-3E1F-4082-9169-A9D5358733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22027" r="23196"/>
          <a:stretch/>
        </p:blipFill>
        <p:spPr>
          <a:xfrm>
            <a:off x="274361" y="3839283"/>
            <a:ext cx="2562176" cy="1202548"/>
          </a:xfrm>
          <a:prstGeom prst="rect">
            <a:avLst/>
          </a:prstGeom>
        </p:spPr>
      </p:pic>
      <p:pic>
        <p:nvPicPr>
          <p:cNvPr id="17" name="Immagine 16" descr="Immagine che contiene pavimento, interni&#10;&#10;Descrizione generata con affidabilità molto elevata">
            <a:extLst>
              <a:ext uri="{FF2B5EF4-FFF2-40B4-BE49-F238E27FC236}">
                <a16:creationId xmlns:a16="http://schemas.microsoft.com/office/drawing/2014/main" id="{29DEC50A-46C5-4B50-87C6-0275CAC98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33" y="5393244"/>
            <a:ext cx="2442821" cy="1426156"/>
          </a:xfrm>
          <a:prstGeom prst="rect">
            <a:avLst/>
          </a:prstGeom>
        </p:spPr>
      </p:pic>
      <p:pic>
        <p:nvPicPr>
          <p:cNvPr id="19" name="Immagine 18" descr="Immagine che contiene persona, parete, portatile, computer&#10;&#10;Descrizione generata con affidabilità molto elevata">
            <a:extLst>
              <a:ext uri="{FF2B5EF4-FFF2-40B4-BE49-F238E27FC236}">
                <a16:creationId xmlns:a16="http://schemas.microsoft.com/office/drawing/2014/main" id="{214A6954-561B-4133-BEB8-181E7BDB97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75" y="5393244"/>
            <a:ext cx="2453376" cy="1426156"/>
          </a:xfrm>
          <a:prstGeom prst="rect">
            <a:avLst/>
          </a:prstGeom>
        </p:spPr>
      </p:pic>
      <p:pic>
        <p:nvPicPr>
          <p:cNvPr id="21" name="Immagine 20" descr="Immagine che contiene persona, parete, interni, portatile&#10;&#10;Descrizione generata con affidabilità molto elevata">
            <a:extLst>
              <a:ext uri="{FF2B5EF4-FFF2-40B4-BE49-F238E27FC236}">
                <a16:creationId xmlns:a16="http://schemas.microsoft.com/office/drawing/2014/main" id="{A091F5AF-4FFC-4B55-9C43-60831A1A7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76" y="2098024"/>
            <a:ext cx="2453377" cy="1399130"/>
          </a:xfrm>
          <a:prstGeom prst="rect">
            <a:avLst/>
          </a:prstGeom>
        </p:spPr>
      </p:pic>
      <p:pic>
        <p:nvPicPr>
          <p:cNvPr id="23" name="Immagine 22" descr="Immagine che contiene persona, interni, parete, pavimento&#10;&#10;Descrizione generata con affidabilità molto elevata">
            <a:extLst>
              <a:ext uri="{FF2B5EF4-FFF2-40B4-BE49-F238E27FC236}">
                <a16:creationId xmlns:a16="http://schemas.microsoft.com/office/drawing/2014/main" id="{2CA85DCA-ED4A-4926-9462-5E69D3EF77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33" y="381952"/>
            <a:ext cx="2453377" cy="1410418"/>
          </a:xfrm>
          <a:prstGeom prst="rect">
            <a:avLst/>
          </a:prstGeom>
        </p:spPr>
      </p:pic>
      <p:pic>
        <p:nvPicPr>
          <p:cNvPr id="25" name="Immagine 24" descr="Immagine che contiene persona, computer, portatile, parete&#10;&#10;Descrizione generata con affidabilità molto elevata">
            <a:extLst>
              <a:ext uri="{FF2B5EF4-FFF2-40B4-BE49-F238E27FC236}">
                <a16:creationId xmlns:a16="http://schemas.microsoft.com/office/drawing/2014/main" id="{E4FBED27-05A7-468D-BF0B-16DF4340C4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1" y="2098024"/>
            <a:ext cx="2562176" cy="1399130"/>
          </a:xfrm>
          <a:prstGeom prst="rect">
            <a:avLst/>
          </a:prstGeom>
        </p:spPr>
      </p:pic>
      <p:pic>
        <p:nvPicPr>
          <p:cNvPr id="27" name="Immagine 26" descr="Immagine che contiene persona, ragazzo, interni, giovane&#10;&#10;Descrizione generata con affidabilità molto elevata">
            <a:extLst>
              <a:ext uri="{FF2B5EF4-FFF2-40B4-BE49-F238E27FC236}">
                <a16:creationId xmlns:a16="http://schemas.microsoft.com/office/drawing/2014/main" id="{C8DB7726-3882-42E5-AD9A-EE653DDFF3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22" y="2115458"/>
            <a:ext cx="2442821" cy="1374087"/>
          </a:xfrm>
          <a:prstGeom prst="rect">
            <a:avLst/>
          </a:prstGeom>
        </p:spPr>
      </p:pic>
      <p:pic>
        <p:nvPicPr>
          <p:cNvPr id="29" name="Immagine 28" descr="Immagine che contiene parete, interni, persona, portatile&#10;&#10;Descrizione generata con affidabilità molto elevata">
            <a:extLst>
              <a:ext uri="{FF2B5EF4-FFF2-40B4-BE49-F238E27FC236}">
                <a16:creationId xmlns:a16="http://schemas.microsoft.com/office/drawing/2014/main" id="{57492613-659E-4895-91CF-42E10E5EA3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76" y="385555"/>
            <a:ext cx="2453377" cy="1406815"/>
          </a:xfrm>
          <a:prstGeom prst="rect">
            <a:avLst/>
          </a:prstGeom>
        </p:spPr>
      </p:pic>
      <p:pic>
        <p:nvPicPr>
          <p:cNvPr id="31" name="Immagine 30" descr="Immagine che contiene pavimento, interni, inpiedi, giovane&#10;&#10;Descrizione generata con affidabilità elevata">
            <a:extLst>
              <a:ext uri="{FF2B5EF4-FFF2-40B4-BE49-F238E27FC236}">
                <a16:creationId xmlns:a16="http://schemas.microsoft.com/office/drawing/2014/main" id="{CAEE0D8A-AF14-4528-A81A-EF466C501B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362" y="3696068"/>
            <a:ext cx="2442820" cy="1374086"/>
          </a:xfrm>
          <a:prstGeom prst="rect">
            <a:avLst/>
          </a:prstGeom>
        </p:spPr>
      </p:pic>
      <p:pic>
        <p:nvPicPr>
          <p:cNvPr id="33" name="Immagine 32" descr="Immagine che contiene pavimento, interni, persona, ragazzo&#10;&#10;Descrizione generata con affidabilità molto elevata">
            <a:extLst>
              <a:ext uri="{FF2B5EF4-FFF2-40B4-BE49-F238E27FC236}">
                <a16:creationId xmlns:a16="http://schemas.microsoft.com/office/drawing/2014/main" id="{9F8A20B7-7CC4-4629-AA4E-04107F9A62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75" y="3839283"/>
            <a:ext cx="2453377" cy="1245887"/>
          </a:xfrm>
          <a:prstGeom prst="rect">
            <a:avLst/>
          </a:prstGeom>
        </p:spPr>
      </p:pic>
      <p:pic>
        <p:nvPicPr>
          <p:cNvPr id="35" name="Immagine 34" descr="Immagine che contiene persona, interni, pavimento, parete&#10;&#10;Descrizione generata con affidabilità molto elevata">
            <a:extLst>
              <a:ext uri="{FF2B5EF4-FFF2-40B4-BE49-F238E27FC236}">
                <a16:creationId xmlns:a16="http://schemas.microsoft.com/office/drawing/2014/main" id="{DFD28B41-6E84-44B9-A9A1-A4CBA1703D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11" y="381952"/>
            <a:ext cx="2511771" cy="1410418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6" name="Modello 3D 35" descr="Tirannosauro Rex">
                <a:extLst>
                  <a:ext uri="{FF2B5EF4-FFF2-40B4-BE49-F238E27FC236}">
                    <a16:creationId xmlns:a16="http://schemas.microsoft.com/office/drawing/2014/main" id="{24A3C37F-F93A-431D-AADA-C5002B3865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1933528"/>
                  </p:ext>
                </p:extLst>
              </p:nvPr>
            </p:nvGraphicFramePr>
            <p:xfrm>
              <a:off x="237718" y="0"/>
              <a:ext cx="1776078" cy="1693470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1776078" cy="1693470"/>
                    </a:xfrm>
                    <a:prstGeom prst="rect">
                      <a:avLst/>
                    </a:prstGeom>
                  </am3d:spPr>
                  <am3d:camera>
                    <am3d:pos x="0" y="0" z="547681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658" d="1000000"/>
                    <am3d:preTrans dx="-1198853" dy="-8714774" dz="1906754"/>
                    <am3d:scale>
                      <am3d:sx n="1000000" d="1000000"/>
                      <am3d:sy n="1000000" d="1000000"/>
                      <am3d:sz n="1000000" d="1000000"/>
                    </am3d:scale>
                    <am3d:rot ax="-58907" ay="1590115" az="-26260"/>
                    <am3d:postTrans dx="0" dy="0" dz="0"/>
                  </am3d:trans>
                  <am3d:attrSrcUrl r:id="rId19"/>
                  <am3d:raster rName="Office3DRenderer" rVer="16.0.8326">
                    <am3d:blip r:embed="rId20"/>
                  </am3d:raster>
                  <am3d:objViewport viewportSz="32010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6" name="Modello 3D 35" descr="Tirannosauro Rex">
                <a:extLst>
                  <a:ext uri="{FF2B5EF4-FFF2-40B4-BE49-F238E27FC236}">
                    <a16:creationId xmlns:a16="http://schemas.microsoft.com/office/drawing/2014/main" id="{24A3C37F-F93A-431D-AADA-C5002B3865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7718" y="0"/>
                <a:ext cx="1776078" cy="16934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43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068FB-D2DE-4191-960F-814EF37EA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La risposta dell’associazione argonauta</a:t>
            </a:r>
          </a:p>
        </p:txBody>
      </p:sp>
      <p:pic>
        <p:nvPicPr>
          <p:cNvPr id="5" name="Segnaposto contenuto 4" descr="Immagine che contiene screenshot&#10;&#10;Descrizione generata con affidabilità elevata">
            <a:extLst>
              <a:ext uri="{FF2B5EF4-FFF2-40B4-BE49-F238E27FC236}">
                <a16:creationId xmlns:a16="http://schemas.microsoft.com/office/drawing/2014/main" id="{508E7560-E268-4F4C-AF1D-059D18826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8" y="2377440"/>
            <a:ext cx="10618464" cy="28574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2051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06654-DC42-499C-B192-ED01D3C9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07" y="584462"/>
            <a:ext cx="4452115" cy="87669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sz="3600" b="1" dirty="0">
                <a:ln/>
                <a:solidFill>
                  <a:schemeClr val="accent4"/>
                </a:solidFill>
              </a:rPr>
              <a:t>UN GIORNO NELLA PREISTORIA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357F99-E05F-4016-A3D8-6E18FD132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362" y="1695332"/>
            <a:ext cx="4572000" cy="823912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dirty="0">
                <a:ln/>
                <a:solidFill>
                  <a:schemeClr val="accent4"/>
                </a:solidFill>
              </a:rPr>
              <a:t>GIOCHI ALLA LIM 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3B24D94-99CA-4A13-8A3E-54CD28EF0D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5" y="3429000"/>
            <a:ext cx="4572000" cy="3429000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579739E-5D68-4B31-9781-C59F997BE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7C203900-590E-4EAF-A8FB-E816387EC3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05" y="543636"/>
            <a:ext cx="2901387" cy="3688460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DBFDB02-A3A0-44A0-B2D1-0DA5B67C4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20" y="3605693"/>
            <a:ext cx="3389702" cy="326579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322FD7B-49F0-4662-98DD-D25F04316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91" y="543636"/>
            <a:ext cx="4284331" cy="30620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19CEC71-C4D7-4F00-AA2B-7B5F132BD5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23" y="2848449"/>
            <a:ext cx="1941411" cy="11611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D20308-3396-496F-A773-E80E579A9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4879" y="4230396"/>
            <a:ext cx="379204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04EA883-C036-40F9-9C4A-2608DA122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20" y="569861"/>
            <a:ext cx="8305271" cy="5718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5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B5F20B-3243-4C05-8F53-9EE1593ED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751" y="907704"/>
            <a:ext cx="9601196" cy="1303867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MATERIALI PER IL LABORATORIO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21ECDA2-0586-461B-AD3E-2317BB6B6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44950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55</Words>
  <Application>Microsoft Office PowerPoint</Application>
  <PresentationFormat>Widescreen</PresentationFormat>
  <Paragraphs>17</Paragraphs>
  <Slides>23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Abadi Extra Light</vt:lpstr>
      <vt:lpstr>Arial</vt:lpstr>
      <vt:lpstr>Garamond</vt:lpstr>
      <vt:lpstr>Organico</vt:lpstr>
      <vt:lpstr>Document</vt:lpstr>
      <vt:lpstr>Compito di realtà:  «UN GIORNO NELLA PREISTORIA» </vt:lpstr>
      <vt:lpstr>Compiliamo il modulo di iscrizione al laboratorio   «UN GIORNO NELLA PREISTORIA»</vt:lpstr>
      <vt:lpstr>Presentazione standard di PowerPoint</vt:lpstr>
      <vt:lpstr>Presentazione standard di PowerPoint</vt:lpstr>
      <vt:lpstr>Presentazione standard di PowerPoint</vt:lpstr>
      <vt:lpstr>La risposta dell’associazione argonauta</vt:lpstr>
      <vt:lpstr>UN GIORNO NELLA PREISTORIA</vt:lpstr>
      <vt:lpstr>Presentazione standard di PowerPoint</vt:lpstr>
      <vt:lpstr>I MATERIALI PER IL LABORATORIO</vt:lpstr>
      <vt:lpstr>Presentazione standard di PowerPoint</vt:lpstr>
      <vt:lpstr>Presentazione standard di PowerPoint</vt:lpstr>
      <vt:lpstr>GIOCHI PREISTORICI</vt:lpstr>
      <vt:lpstr>I NOSTRI GRAFFITI</vt:lpstr>
      <vt:lpstr>ATTREZZI PREISTORICI</vt:lpstr>
      <vt:lpstr>Presentazione standard di PowerPoint</vt:lpstr>
      <vt:lpstr>I VESTITI</vt:lpstr>
      <vt:lpstr>Presentazione standard di PowerPoint</vt:lpstr>
      <vt:lpstr>I FOSSILI</vt:lpstr>
      <vt:lpstr>Presentazione standard di PowerPoint</vt:lpstr>
      <vt:lpstr>TUTTI ALL’OPERA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Compito di realtà:  «UN GIORNO NELLA PREISTORIA»</dc:title>
  <dc:creator>rita.botta1@libero.it</dc:creator>
  <cp:lastModifiedBy>rita.botta1@libero.it</cp:lastModifiedBy>
  <cp:revision>35</cp:revision>
  <dcterms:created xsi:type="dcterms:W3CDTF">2018-03-19T19:51:02Z</dcterms:created>
  <dcterms:modified xsi:type="dcterms:W3CDTF">2018-06-19T16:16:02Z</dcterms:modified>
</cp:coreProperties>
</file>