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661974"/>
      </p:ext>
    </p:extLst>
  </p:cSld>
  <p:clrMapOvr>
    <a:masterClrMapping/>
  </p:clrMapOvr>
  <p:transition spd="med" advClick="0" advTm="4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41738"/>
      </p:ext>
    </p:extLst>
  </p:cSld>
  <p:clrMapOvr>
    <a:masterClrMapping/>
  </p:clrMapOvr>
  <p:transition spd="med" advClick="0" advTm="4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800149"/>
      </p:ext>
    </p:extLst>
  </p:cSld>
  <p:clrMapOvr>
    <a:masterClrMapping/>
  </p:clrMapOvr>
  <p:transition spd="med" advClick="0" advTm="4000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25973"/>
      </p:ext>
    </p:extLst>
  </p:cSld>
  <p:clrMapOvr>
    <a:masterClrMapping/>
  </p:clrMapOvr>
  <p:transition spd="med" advClick="0" advTm="4000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221444"/>
      </p:ext>
    </p:extLst>
  </p:cSld>
  <p:clrMapOvr>
    <a:masterClrMapping/>
  </p:clrMapOvr>
  <p:transition spd="med" advClick="0" advTm="4000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901753"/>
      </p:ext>
    </p:extLst>
  </p:cSld>
  <p:clrMapOvr>
    <a:masterClrMapping/>
  </p:clrMapOvr>
  <p:transition spd="med" advClick="0" advTm="4000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638299"/>
      </p:ext>
    </p:extLst>
  </p:cSld>
  <p:clrMapOvr>
    <a:masterClrMapping/>
  </p:clrMapOvr>
  <p:transition spd="med" advClick="0" advTm="4000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220845"/>
      </p:ext>
    </p:extLst>
  </p:cSld>
  <p:clrMapOvr>
    <a:masterClrMapping/>
  </p:clrMapOvr>
  <p:transition spd="med" advClick="0" advTm="4000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03518"/>
      </p:ext>
    </p:extLst>
  </p:cSld>
  <p:clrMapOvr>
    <a:masterClrMapping/>
  </p:clrMapOvr>
  <p:transition spd="med" advClick="0" advTm="4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673315"/>
      </p:ext>
    </p:extLst>
  </p:cSld>
  <p:clrMapOvr>
    <a:masterClrMapping/>
  </p:clrMapOvr>
  <p:transition spd="med" advClick="0" advTm="4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263708"/>
      </p:ext>
    </p:extLst>
  </p:cSld>
  <p:clrMapOvr>
    <a:masterClrMapping/>
  </p:clrMapOvr>
  <p:transition spd="med" advClick="0" advTm="4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11133"/>
      </p:ext>
    </p:extLst>
  </p:cSld>
  <p:clrMapOvr>
    <a:masterClrMapping/>
  </p:clrMapOvr>
  <p:transition spd="med" advClick="0" advTm="4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349040"/>
      </p:ext>
    </p:extLst>
  </p:cSld>
  <p:clrMapOvr>
    <a:masterClrMapping/>
  </p:clrMapOvr>
  <p:transition spd="med" advClick="0" advTm="4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58130"/>
      </p:ext>
    </p:extLst>
  </p:cSld>
  <p:clrMapOvr>
    <a:masterClrMapping/>
  </p:clrMapOvr>
  <p:transition spd="med" advClick="0" advTm="4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673738"/>
      </p:ext>
    </p:extLst>
  </p:cSld>
  <p:clrMapOvr>
    <a:masterClrMapping/>
  </p:clrMapOvr>
  <p:transition spd="med" advClick="0" advTm="4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116435"/>
      </p:ext>
    </p:extLst>
  </p:cSld>
  <p:clrMapOvr>
    <a:masterClrMapping/>
  </p:clrMapOvr>
  <p:transition spd="med" advClick="0" advTm="4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24700"/>
      </p:ext>
    </p:extLst>
  </p:cSld>
  <p:clrMapOvr>
    <a:masterClrMapping/>
  </p:clrMapOvr>
  <p:transition spd="med" advClick="0" advTm="4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1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ransition spd="med" advClick="0" advTm="4000">
    <p:circle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9816BD-A97A-4BF7-8A9B-038F01D872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Giornata mondiale dell’acqua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05503F1-2578-4DD1-AF7A-27721DDBC7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WORLD WATER DAY</a:t>
            </a:r>
          </a:p>
        </p:txBody>
      </p:sp>
      <p:pic>
        <p:nvPicPr>
          <p:cNvPr id="6" name="Acqua - Loredana Berté">
            <a:hlinkClick r:id="" action="ppaction://media"/>
            <a:extLst>
              <a:ext uri="{FF2B5EF4-FFF2-40B4-BE49-F238E27FC236}">
                <a16:creationId xmlns:a16="http://schemas.microsoft.com/office/drawing/2014/main" id="{F936E023-C9E7-481C-9F84-764AC83A9A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052" y="5999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50467"/>
      </p:ext>
    </p:extLst>
  </p:cSld>
  <p:clrMapOvr>
    <a:masterClrMapping/>
  </p:clrMapOvr>
  <p:transition spd="med" advClick="0" advTm="4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64B194B-C2B6-4731-AB58-3746A6AC9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2365094"/>
      </p:ext>
    </p:extLst>
  </p:cSld>
  <p:clrMapOvr>
    <a:masterClrMapping/>
  </p:clrMapOvr>
  <p:transition spd="med" advClick="0" advTm="4000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DCFCF39-53D6-473C-AF06-D7AD78907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044" y="365760"/>
            <a:ext cx="5472332" cy="6175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931143"/>
      </p:ext>
    </p:extLst>
  </p:cSld>
  <p:clrMapOvr>
    <a:masterClrMapping/>
  </p:clrMapOvr>
  <p:transition spd="med" advClick="0" advTm="4000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E8FB2EE-0E66-47AE-A680-BBB7766D2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82" y="441948"/>
            <a:ext cx="11183815" cy="6287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2224319"/>
      </p:ext>
    </p:extLst>
  </p:cSld>
  <p:clrMapOvr>
    <a:masterClrMapping/>
  </p:clrMapOvr>
  <p:transition spd="med" advClick="0" advTm="4000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A1A1726-81D7-438F-A13F-2AC3F823C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46" y="520505"/>
            <a:ext cx="10621108" cy="6105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4014092"/>
      </p:ext>
    </p:extLst>
  </p:cSld>
  <p:clrMapOvr>
    <a:masterClrMapping/>
  </p:clrMapOvr>
  <p:transition spd="med" advClick="0" advTm="4000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E72FEBA-E528-4CAB-B63C-6675CD82A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75" y="195108"/>
            <a:ext cx="10903362" cy="6130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5320163"/>
      </p:ext>
    </p:extLst>
  </p:cSld>
  <p:clrMapOvr>
    <a:masterClrMapping/>
  </p:clrMapOvr>
  <p:transition spd="med" advClick="0" advTm="4000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25C5723-39F9-461D-9BA0-638761009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32" y="182879"/>
            <a:ext cx="11000935" cy="6119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6214156"/>
      </p:ext>
    </p:extLst>
  </p:cSld>
  <p:clrMapOvr>
    <a:masterClrMapping/>
  </p:clrMapOvr>
  <p:transition spd="med" advClick="0" advTm="4000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6C684E5-24ED-45AD-BE0B-32585B202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3" t="3435" r="5000" b="5507"/>
          <a:stretch/>
        </p:blipFill>
        <p:spPr>
          <a:xfrm>
            <a:off x="543339" y="198783"/>
            <a:ext cx="11105322" cy="6241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4338864"/>
      </p:ext>
    </p:extLst>
  </p:cSld>
  <p:clrMapOvr>
    <a:masterClrMapping/>
  </p:clrMapOvr>
  <p:transition spd="med" advClick="0" advTm="4000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09B9493-66CA-40B3-B96B-BE107395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86" y="158534"/>
            <a:ext cx="11352628" cy="6540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474873"/>
      </p:ext>
    </p:extLst>
  </p:cSld>
  <p:clrMapOvr>
    <a:masterClrMapping/>
  </p:clrMapOvr>
  <p:transition spd="med" advClick="0" advTm="4000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D6DCAC-7B97-4BFA-87F3-5863B7F66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15" y="187231"/>
            <a:ext cx="11465169" cy="6483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97843"/>
      </p:ext>
    </p:extLst>
  </p:cSld>
  <p:clrMapOvr>
    <a:masterClrMapping/>
  </p:clrMapOvr>
  <p:transition spd="med" advClick="0" advTm="4000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974C60C-FCD1-42E1-8FE9-F0796072F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729" y="221566"/>
            <a:ext cx="8984566" cy="6414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0181088"/>
      </p:ext>
    </p:extLst>
  </p:cSld>
  <p:clrMapOvr>
    <a:masterClrMapping/>
  </p:clrMapOvr>
  <p:transition spd="med" advClick="0" advTm="4000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CB0FAA-7300-4FCE-B17A-2C91949BA4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6000" dirty="0"/>
              <a:t>22-03-2018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74976D7-6043-41B5-A179-28739E5FB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671015"/>
          </a:xfrm>
        </p:spPr>
        <p:txBody>
          <a:bodyPr/>
          <a:lstStyle/>
          <a:p>
            <a:r>
              <a:rPr lang="it-IT" dirty="0"/>
              <a:t>GLI ALUNNI DELLA CLASSE 1^ B LANZARA</a:t>
            </a:r>
          </a:p>
          <a:p>
            <a:r>
              <a:rPr lang="it-IT" dirty="0"/>
              <a:t>           LE INSEGNANTI</a:t>
            </a:r>
          </a:p>
          <a:p>
            <a:r>
              <a:rPr lang="it-IT" dirty="0" err="1"/>
              <a:t>Aliberti</a:t>
            </a:r>
            <a:r>
              <a:rPr lang="it-IT" dirty="0"/>
              <a:t> Manola Botta Carmela Cibelli Emma Anna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3462317"/>
      </p:ext>
    </p:extLst>
  </p:cSld>
  <p:clrMapOvr>
    <a:masterClrMapping/>
  </p:clrMapOvr>
  <p:transition spd="med" advClick="0" advTm="4000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EDA6EA9-A4B5-46C2-A598-06A2DD97BEE1}"/>
              </a:ext>
            </a:extLst>
          </p:cNvPr>
          <p:cNvSpPr/>
          <p:nvPr/>
        </p:nvSpPr>
        <p:spPr>
          <a:xfrm>
            <a:off x="1583499" y="1880657"/>
            <a:ext cx="860094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SE SPRECHIAMO L’ACQUA…</a:t>
            </a:r>
          </a:p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CHI VIENE DOPO DI NOI</a:t>
            </a:r>
          </a:p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NON NE AVRA’ PIU’</a:t>
            </a:r>
          </a:p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CIT. ALUNNI CLASSE I B</a:t>
            </a:r>
          </a:p>
        </p:txBody>
      </p:sp>
    </p:spTree>
    <p:extLst>
      <p:ext uri="{BB962C8B-B14F-4D97-AF65-F5344CB8AC3E}">
        <p14:creationId xmlns:p14="http://schemas.microsoft.com/office/powerpoint/2010/main" val="3926120169"/>
      </p:ext>
    </p:extLst>
  </p:cSld>
  <p:clrMapOvr>
    <a:masterClrMapping/>
  </p:clrMapOvr>
  <p:transition spd="med" advClick="0" advTm="4000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385DEF47-75E2-4098-94B6-7AE936EB4B70}"/>
              </a:ext>
            </a:extLst>
          </p:cNvPr>
          <p:cNvSpPr/>
          <p:nvPr/>
        </p:nvSpPr>
        <p:spPr>
          <a:xfrm>
            <a:off x="3048000" y="207353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Algerian" panose="04020705040A02060702" pitchFamily="82" charset="0"/>
              </a:rPr>
              <a:t>L’acqua è un diritto di base per tutti gli esseri umani: senza acqua non c’è futuro. L’accesso all’acqua è un obiettivo comune. Esso è un elemento centrale nel tessuto sociale, economico e politico del paese, del continente, del mondo. L’acqua è democrazia.   (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Nelson Mandela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Algerian" panose="04020705040A02060702" pitchFamily="8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0640877"/>
      </p:ext>
    </p:extLst>
  </p:cSld>
  <p:clrMapOvr>
    <a:masterClrMapping/>
  </p:clrMapOvr>
  <p:transition spd="med" advClick="0" advTm="4000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C8E098CF-2BC7-4882-A406-1D7CEB747D83}"/>
              </a:ext>
            </a:extLst>
          </p:cNvPr>
          <p:cNvSpPr/>
          <p:nvPr/>
        </p:nvSpPr>
        <p:spPr>
          <a:xfrm>
            <a:off x="2612422" y="2967335"/>
            <a:ext cx="6967164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it-IT" sz="8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50" endPos="85000" dist="29997" dir="5400000" sy="-100000" algn="bl" rotWithShape="0"/>
                </a:effectLst>
                <a:latin typeface="Algerian" panose="04020705040A02060702" pitchFamily="82" charset="0"/>
              </a:rPr>
              <a:t>RIFLETTO SULL’ACQUA</a:t>
            </a:r>
          </a:p>
        </p:txBody>
      </p:sp>
    </p:spTree>
    <p:extLst>
      <p:ext uri="{BB962C8B-B14F-4D97-AF65-F5344CB8AC3E}">
        <p14:creationId xmlns:p14="http://schemas.microsoft.com/office/powerpoint/2010/main" val="937055788"/>
      </p:ext>
    </p:extLst>
  </p:cSld>
  <p:clrMapOvr>
    <a:masterClrMapping/>
  </p:clrMapOvr>
  <p:transition spd="med" advClick="0" advTm="4000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4C70480-48D4-46D6-A52C-9AEBA76C4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003"/>
            <a:ext cx="11352627" cy="63709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5360645"/>
      </p:ext>
    </p:extLst>
  </p:cSld>
  <p:clrMapOvr>
    <a:masterClrMapping/>
  </p:clrMapOvr>
  <p:transition spd="med" advClick="0" advTm="4000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A936E5D-38B9-4EF5-AB3A-D5A043C49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8"/>
            <a:ext cx="12192000" cy="6854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6581775"/>
      </p:ext>
    </p:extLst>
  </p:cSld>
  <p:clrMapOvr>
    <a:masterClrMapping/>
  </p:clrMapOvr>
  <p:transition spd="med" advClick="0" advTm="4000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A7BE007-E4A8-4BF0-A4E8-03998F47C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8"/>
            <a:ext cx="12192000" cy="6854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7786647"/>
      </p:ext>
    </p:extLst>
  </p:cSld>
  <p:clrMapOvr>
    <a:masterClrMapping/>
  </p:clrMapOvr>
  <p:transition spd="med" advClick="0" advTm="4000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F576285-11AB-487A-9AD0-D67326C62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8"/>
            <a:ext cx="12192000" cy="6854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737788"/>
      </p:ext>
    </p:extLst>
  </p:cSld>
  <p:clrMapOvr>
    <a:masterClrMapping/>
  </p:clrMapOvr>
  <p:transition spd="med" advClick="0" advTm="4000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994EEA6-3E54-439F-9FE5-7C7E829DD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24826302"/>
      </p:ext>
    </p:extLst>
  </p:cSld>
  <p:clrMapOvr>
    <a:masterClrMapping/>
  </p:clrMapOvr>
  <p:transition spd="med" advClick="0" advTm="4000">
    <p:circle/>
  </p:transition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138</TotalTime>
  <Words>102</Words>
  <Application>Microsoft Office PowerPoint</Application>
  <PresentationFormat>Widescreen</PresentationFormat>
  <Paragraphs>12</Paragraphs>
  <Slides>20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Algerian</vt:lpstr>
      <vt:lpstr>Arial</vt:lpstr>
      <vt:lpstr>Tw Cen MT</vt:lpstr>
      <vt:lpstr>Goccia</vt:lpstr>
      <vt:lpstr>Giornata mondiale dell’acqua</vt:lpstr>
      <vt:lpstr>22-03-2018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Giornata mondiale dell’acqua</dc:title>
  <dc:creator>Peppe</dc:creator>
  <cp:lastModifiedBy>Peppe</cp:lastModifiedBy>
  <cp:revision>19</cp:revision>
  <dcterms:created xsi:type="dcterms:W3CDTF">2018-04-14T15:39:20Z</dcterms:created>
  <dcterms:modified xsi:type="dcterms:W3CDTF">2018-05-08T16:11:47Z</dcterms:modified>
</cp:coreProperties>
</file>