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7200" dirty="0" smtClean="0"/>
              <a:t>IL SUOLO</a:t>
            </a:r>
            <a:endParaRPr lang="it-IT" sz="7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Una risorsa comune da salvare</a:t>
            </a:r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40189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COS’ E’ IL SUOLO?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6077" y="1468257"/>
            <a:ext cx="8596668" cy="3880773"/>
          </a:xfrm>
        </p:spPr>
        <p:txBody>
          <a:bodyPr>
            <a:normAutofit/>
          </a:bodyPr>
          <a:lstStyle/>
          <a:p>
            <a:r>
              <a:rPr lang="it-IT" sz="2800" dirty="0" smtClean="0"/>
              <a:t>E’ lo strato più superficiale della crosta terrestre.</a:t>
            </a:r>
          </a:p>
          <a:p>
            <a:pPr marL="0" indent="0">
              <a:buNone/>
            </a:pPr>
            <a:endParaRPr lang="it-IT" sz="2800" dirty="0" smtClean="0"/>
          </a:p>
        </p:txBody>
      </p:sp>
      <p:pic>
        <p:nvPicPr>
          <p:cNvPr id="1026" name="Picture 2" descr="Risultati immagini per crosta terrestre o suo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562" y="2299063"/>
            <a:ext cx="4849102" cy="304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5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 COSA E’ IMPIEGATO?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Agricoltura;</a:t>
            </a:r>
          </a:p>
          <a:p>
            <a:r>
              <a:rPr lang="it-IT" sz="2800" dirty="0" smtClean="0"/>
              <a:t>Allevamento;</a:t>
            </a:r>
          </a:p>
          <a:p>
            <a:r>
              <a:rPr lang="it-IT" sz="2800" dirty="0" smtClean="0"/>
              <a:t>Costruzione urbana e vie di comunicazione;</a:t>
            </a:r>
          </a:p>
          <a:p>
            <a:r>
              <a:rPr lang="it-IT" sz="2800" dirty="0" smtClean="0"/>
              <a:t>Strutture industriali.</a:t>
            </a:r>
          </a:p>
          <a:p>
            <a:endParaRPr lang="it-IT" sz="2800" dirty="0" smtClean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58783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QUALI SONO LE SUE CARATTERISTICHE?</a:t>
            </a:r>
            <a:endParaRPr lang="it-IT" dirty="0"/>
          </a:p>
        </p:txBody>
      </p:sp>
      <p:pic>
        <p:nvPicPr>
          <p:cNvPr id="2052" name="Picture 4" descr="Risultati immagini per impieghi del suolo mappa concettua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30" y="1515291"/>
            <a:ext cx="8716649" cy="494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9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LE PRINCIPALI PROBLEMATICHE LEGATE AL SUOLO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1759" y="1977709"/>
            <a:ext cx="8596668" cy="3880773"/>
          </a:xfrm>
        </p:spPr>
        <p:txBody>
          <a:bodyPr>
            <a:normAutofit/>
          </a:bodyPr>
          <a:lstStyle/>
          <a:p>
            <a:r>
              <a:rPr lang="it-IT" sz="2800" dirty="0" smtClean="0"/>
              <a:t>Desertificazione;</a:t>
            </a:r>
          </a:p>
          <a:p>
            <a:r>
              <a:rPr lang="it-IT" sz="2800" dirty="0" smtClean="0"/>
              <a:t>Disboscamento;</a:t>
            </a:r>
          </a:p>
          <a:p>
            <a:r>
              <a:rPr lang="it-IT" sz="2800" dirty="0" smtClean="0"/>
              <a:t>Eccessiva urbanizzazione;</a:t>
            </a:r>
          </a:p>
          <a:p>
            <a:r>
              <a:rPr lang="it-IT" sz="2800" dirty="0" smtClean="0"/>
              <a:t>Inquinamento.</a:t>
            </a:r>
          </a:p>
          <a:p>
            <a:pPr marL="0" indent="0">
              <a:buNone/>
            </a:pPr>
            <a:endParaRPr lang="it-IT" sz="2800" dirty="0" smtClean="0"/>
          </a:p>
          <a:p>
            <a:endParaRPr lang="it-IT" sz="2800" dirty="0" smtClean="0"/>
          </a:p>
        </p:txBody>
      </p:sp>
      <p:pic>
        <p:nvPicPr>
          <p:cNvPr id="1026" name="Picture 2" descr="Risultati immagini per desertific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714" y="3918095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26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 CONCLUDERE…</a:t>
            </a:r>
            <a:endParaRPr lang="it-IT" dirty="0"/>
          </a:p>
        </p:txBody>
      </p:sp>
      <p:pic>
        <p:nvPicPr>
          <p:cNvPr id="3074" name="Picture 2" descr="Risultati immagini per mappa concettuale suol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08" y="1476103"/>
            <a:ext cx="9606642" cy="46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46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CAMPANE NEL SUOLO DI JANNIS KOUNELLIS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97066" y="2007314"/>
            <a:ext cx="3447425" cy="460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257034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75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Sfaccettatura</vt:lpstr>
      <vt:lpstr>IL SUOLO</vt:lpstr>
      <vt:lpstr>CHE COS’ E’ IL SUOLO?</vt:lpstr>
      <vt:lpstr>PER COSA E’ IMPIEGATO?</vt:lpstr>
      <vt:lpstr>QUALI SONO LE SUE CARATTERISTICHE?</vt:lpstr>
      <vt:lpstr>LE PRINCIPALI PROBLEMATICHE LEGATE AL SUOLO</vt:lpstr>
      <vt:lpstr>PER CONCLUDERE…</vt:lpstr>
      <vt:lpstr>CAMPANE NEL SUOLO DI JANNIS KOUNELLIS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SUOLO</dc:title>
  <dc:creator>Utente</dc:creator>
  <cp:lastModifiedBy>Utente</cp:lastModifiedBy>
  <cp:revision>13</cp:revision>
  <dcterms:created xsi:type="dcterms:W3CDTF">2017-12-01T14:07:41Z</dcterms:created>
  <dcterms:modified xsi:type="dcterms:W3CDTF">2017-12-01T16:52:22Z</dcterms:modified>
</cp:coreProperties>
</file>