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7" r:id="rId1"/>
  </p:sldMasterIdLst>
  <p:notesMasterIdLst>
    <p:notesMasterId r:id="rId5"/>
  </p:notesMasterIdLst>
  <p:sldIdLst>
    <p:sldId id="269" r:id="rId2"/>
    <p:sldId id="270" r:id="rId3"/>
    <p:sldId id="266" r:id="rId4"/>
  </p:sldIdLst>
  <p:sldSz cx="12192000" cy="6858000"/>
  <p:notesSz cx="6669088" cy="9820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7FF9"/>
    <a:srgbClr val="221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18" autoAdjust="0"/>
    <p:restoredTop sz="94660"/>
  </p:normalViewPr>
  <p:slideViewPr>
    <p:cSldViewPr snapToGrid="0">
      <p:cViewPr>
        <p:scale>
          <a:sx n="79" d="100"/>
          <a:sy n="79" d="100"/>
        </p:scale>
        <p:origin x="-11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2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2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D6F59-DA09-4CBF-86C6-3B7C85B27D5C}" type="datetimeFigureOut">
              <a:rPr lang="it-IT" smtClean="0"/>
              <a:t>03/07/2017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1227138"/>
            <a:ext cx="5891212" cy="3314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26007"/>
            <a:ext cx="5335270" cy="386673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27557"/>
            <a:ext cx="2889938" cy="492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327557"/>
            <a:ext cx="2889938" cy="492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D9C43-5CD3-406F-91A6-04455AC029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5710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D9C43-5CD3-406F-91A6-04455AC0294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3192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D9C43-5CD3-406F-91A6-04455AC0294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01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258288"/>
      </p:ext>
    </p:extLst>
  </p:cSld>
  <p:clrMapOvr>
    <a:masterClrMapping/>
  </p:clrMapOvr>
  <p:transition spd="slow" advClick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844676"/>
      </p:ext>
    </p:extLst>
  </p:cSld>
  <p:clrMapOvr>
    <a:masterClrMapping/>
  </p:clrMapOvr>
  <p:transition spd="slow" advClick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9444979"/>
      </p:ext>
    </p:extLst>
  </p:cSld>
  <p:clrMapOvr>
    <a:masterClrMapping/>
  </p:clrMapOvr>
  <p:transition spd="slow" advClick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85333"/>
      </p:ext>
    </p:extLst>
  </p:cSld>
  <p:clrMapOvr>
    <a:masterClrMapping/>
  </p:clrMapOvr>
  <p:transition spd="slow" advClick="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947027"/>
      </p:ext>
    </p:extLst>
  </p:cSld>
  <p:clrMapOvr>
    <a:masterClrMapping/>
  </p:clrMapOvr>
  <p:transition spd="slow" advClick="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157140"/>
      </p:ext>
    </p:extLst>
  </p:cSld>
  <p:clrMapOvr>
    <a:masterClrMapping/>
  </p:clrMapOvr>
  <p:transition spd="slow" advClick="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12035"/>
      </p:ext>
    </p:extLst>
  </p:cSld>
  <p:clrMapOvr>
    <a:masterClrMapping/>
  </p:clrMapOvr>
  <p:transition spd="slow" advClick="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16019"/>
      </p:ext>
    </p:extLst>
  </p:cSld>
  <p:clrMapOvr>
    <a:masterClrMapping/>
  </p:clrMapOvr>
  <p:transition spd="slow" advClick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87987"/>
      </p:ext>
    </p:extLst>
  </p:cSld>
  <p:clrMapOvr>
    <a:masterClrMapping/>
  </p:clrMapOvr>
  <p:transition spd="slow" advClick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01749"/>
      </p:ext>
    </p:extLst>
  </p:cSld>
  <p:clrMapOvr>
    <a:masterClrMapping/>
  </p:clrMapOvr>
  <p:transition spd="slow" advClick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44499"/>
      </p:ext>
    </p:extLst>
  </p:cSld>
  <p:clrMapOvr>
    <a:masterClrMapping/>
  </p:clrMapOvr>
  <p:transition spd="slow" advClick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14105"/>
      </p:ext>
    </p:extLst>
  </p:cSld>
  <p:clrMapOvr>
    <a:masterClrMapping/>
  </p:clrMapOvr>
  <p:transition spd="slow" advClick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40390"/>
      </p:ext>
    </p:extLst>
  </p:cSld>
  <p:clrMapOvr>
    <a:masterClrMapping/>
  </p:clrMapOvr>
  <p:transition spd="slow" advClick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81436"/>
      </p:ext>
    </p:extLst>
  </p:cSld>
  <p:clrMapOvr>
    <a:masterClrMapping/>
  </p:clrMapOvr>
  <p:transition spd="slow"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70854"/>
      </p:ext>
    </p:extLst>
  </p:cSld>
  <p:clrMapOvr>
    <a:masterClrMapping/>
  </p:clrMapOvr>
  <p:transition spd="slow" advClick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41984"/>
      </p:ext>
    </p:extLst>
  </p:cSld>
  <p:clrMapOvr>
    <a:masterClrMapping/>
  </p:clrMapOvr>
  <p:transition spd="slow" advClick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5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ransition spd="slow" advClick="0">
    <p:pull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G"/><Relationship Id="rId11" Type="http://schemas.openxmlformats.org/officeDocument/2006/relationships/image" Target="../media/image2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4494727"/>
            <a:ext cx="8596667" cy="872611"/>
          </a:xfrm>
        </p:spPr>
        <p:txBody>
          <a:bodyPr>
            <a:normAutofit/>
          </a:bodyPr>
          <a:lstStyle/>
          <a:p>
            <a:r>
              <a:rPr lang="it-IT" b="1" i="1" dirty="0" smtClean="0"/>
              <a:t>«La </a:t>
            </a:r>
            <a:r>
              <a:rPr lang="it-IT" b="1" i="1" dirty="0"/>
              <a:t>musica è una rivelazione più profonda di ogni saggezza e </a:t>
            </a:r>
            <a:r>
              <a:rPr lang="it-IT" b="1" i="1" dirty="0" smtClean="0"/>
              <a:t>filosofia»</a:t>
            </a:r>
            <a:endParaRPr lang="it-IT" b="1" i="1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Users\Utente\Desktop\foto progetto\foto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2" y="605307"/>
            <a:ext cx="8487178" cy="388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testo 4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737248"/>
          </a:xfrm>
        </p:spPr>
        <p:txBody>
          <a:bodyPr>
            <a:normAutofit/>
          </a:bodyPr>
          <a:lstStyle/>
          <a:p>
            <a:pPr algn="r"/>
            <a:r>
              <a:rPr lang="it-IT" sz="1600" b="1" i="1" dirty="0" smtClean="0"/>
              <a:t>L.V. Beethoven</a:t>
            </a:r>
            <a:endParaRPr lang="it-IT" sz="1600" b="1" i="1" dirty="0"/>
          </a:p>
        </p:txBody>
      </p:sp>
      <p:pic>
        <p:nvPicPr>
          <p:cNvPr id="4" name="Leopold Mozart - Kindersinfonie  -Allegro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03042" y="4652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24362"/>
      </p:ext>
    </p:extLst>
  </p:cSld>
  <p:clrMapOvr>
    <a:masterClrMapping/>
  </p:clrMapOvr>
  <p:transition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0" y="656821"/>
            <a:ext cx="9144000" cy="553791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0" y="656821"/>
            <a:ext cx="9283521" cy="553791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0" y="656820"/>
            <a:ext cx="9283522" cy="55379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1" y="656822"/>
            <a:ext cx="9283521" cy="553791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2" y="656820"/>
            <a:ext cx="9283520" cy="553791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0" y="656822"/>
            <a:ext cx="9283518" cy="553791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4" y="656820"/>
            <a:ext cx="9283518" cy="5537913"/>
          </a:xfrm>
          <a:prstGeom prst="rect">
            <a:avLst/>
          </a:prstGeom>
        </p:spPr>
      </p:pic>
      <p:pic>
        <p:nvPicPr>
          <p:cNvPr id="9" name="Leopold Mozart - Kindersinfonie  -Allegro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82746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2698" y="609600"/>
            <a:ext cx="8094134" cy="3305577"/>
          </a:xfrm>
        </p:spPr>
        <p:txBody>
          <a:bodyPr>
            <a:normAutofit/>
          </a:bodyPr>
          <a:lstStyle/>
          <a:p>
            <a:r>
              <a:rPr lang="it-IT" sz="2000" b="1" i="1" dirty="0" smtClean="0"/>
              <a:t>La musica è una legge morale, essa da un’anima all’universo , le ali al pensiero, uno slancio all’immaginazione, un fascino alla tristezza, un impulso alla gaiezza e vita a tutte le cose. Essa è l’essenza dell’ordine ed eleva ciò che è buono, di cui essa è forma invisibile, ma tuttavia splendente, appassionata ed eterna.</a:t>
            </a:r>
            <a:endParaRPr lang="it-IT" sz="2000" b="1" i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 flipH="1">
            <a:off x="682577" y="3412901"/>
            <a:ext cx="8706122" cy="1004553"/>
          </a:xfrm>
        </p:spPr>
        <p:txBody>
          <a:bodyPr>
            <a:normAutofit/>
          </a:bodyPr>
          <a:lstStyle/>
          <a:p>
            <a:pPr algn="r"/>
            <a:r>
              <a:rPr lang="it-IT" b="1" i="1" dirty="0" smtClean="0"/>
              <a:t>Platone</a:t>
            </a:r>
            <a:endParaRPr lang="it-IT" b="1" i="1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682580" y="4520483"/>
            <a:ext cx="7817931" cy="1442434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9795959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ccettatura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657</TotalTime>
  <Words>83</Words>
  <Application>Microsoft Office PowerPoint</Application>
  <PresentationFormat>Personalizzato</PresentationFormat>
  <Paragraphs>6</Paragraphs>
  <Slides>3</Slides>
  <Notes>2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Sfaccettatura</vt:lpstr>
      <vt:lpstr>«La musica è una rivelazione più profonda di ogni saggezza e filosofia»</vt:lpstr>
      <vt:lpstr>Presentazione standard di PowerPoint</vt:lpstr>
      <vt:lpstr>La musica è una legge morale, essa da un’anima all’universo , le ali al pensiero, uno slancio all’immaginazione, un fascino alla tristezza, un impulso alla gaiezza e vita a tutte le cose. Essa è l’essenza dell’ordine ed eleva ciò che è buono, di cui essa è forma invisibile, ma tuttavia splendente, appassionata ed eterna.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</dc:creator>
  <cp:lastModifiedBy>Proprietario</cp:lastModifiedBy>
  <cp:revision>140</cp:revision>
  <cp:lastPrinted>2017-05-24T13:19:14Z</cp:lastPrinted>
  <dcterms:created xsi:type="dcterms:W3CDTF">2017-04-13T10:08:39Z</dcterms:created>
  <dcterms:modified xsi:type="dcterms:W3CDTF">2017-07-03T12:52:30Z</dcterms:modified>
</cp:coreProperties>
</file>