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69" r:id="rId2"/>
    <p:sldId id="268" r:id="rId3"/>
    <p:sldId id="266" r:id="rId4"/>
    <p:sldId id="263" r:id="rId5"/>
    <p:sldId id="260" r:id="rId6"/>
    <p:sldId id="267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6400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520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8737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4453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88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569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3280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9853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388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1184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394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412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BFDD"/>
            </a:gs>
            <a:gs pos="38000">
              <a:srgbClr val="FFC000"/>
            </a:gs>
            <a:gs pos="21001">
              <a:srgbClr val="FFFF66"/>
            </a:gs>
            <a:gs pos="63000">
              <a:srgbClr val="FFC000"/>
            </a:gs>
            <a:gs pos="67000">
              <a:srgbClr val="FFFF00"/>
            </a:gs>
            <a:gs pos="79000">
              <a:schemeClr val="tx2">
                <a:lumMod val="60000"/>
                <a:lumOff val="40000"/>
              </a:schemeClr>
            </a:gs>
            <a:gs pos="82001">
              <a:schemeClr val="accent5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96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170527_122207.jpg"/>
          <p:cNvPicPr>
            <a:picLocks noChangeAspect="1"/>
          </p:cNvPicPr>
          <p:nvPr/>
        </p:nvPicPr>
        <p:blipFill>
          <a:blip r:embed="rId2">
            <a:lum bright="40000" contrast="30000"/>
          </a:blip>
          <a:srcRect l="20313" t="22916" r="31250" b="33334"/>
          <a:stretch>
            <a:fillRect/>
          </a:stretch>
        </p:blipFill>
        <p:spPr>
          <a:xfrm>
            <a:off x="0" y="0"/>
            <a:ext cx="917464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7158" y="285728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Alunni  classe  I D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28860" y="6286520"/>
            <a:ext cx="62865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Tutor Prof.ssa Costanza </a:t>
            </a:r>
            <a:r>
              <a:rPr lang="it-IT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Teodosia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Potenza</a:t>
            </a:r>
            <a:endParaRPr lang="it-IT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20170527_115218.jpg"/>
          <p:cNvPicPr>
            <a:picLocks noChangeAspect="1"/>
          </p:cNvPicPr>
          <p:nvPr/>
        </p:nvPicPr>
        <p:blipFill>
          <a:blip r:embed="rId2" cstate="print"/>
          <a:srcRect l="13028" r="34861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5720" y="592933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Avena Martina,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Nasti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Martina,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Tortoro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Francesco Pio, Villani Martina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20170527_115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034" y="6211669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Alfano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Aniello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Alfano Francesco,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Cannavale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Noemi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Ferrara Anna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20170527_115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656" y="-35742"/>
            <a:ext cx="9191656" cy="689374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578645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Attanasio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Martina, De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Marianna, Rosa Francesca Pia,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Rumma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Antonino, Vitale Mattia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170527_12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77" y="-1143027"/>
            <a:ext cx="6858047" cy="91440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4282" y="6211669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Burzillani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Pierdomenico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Califano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Alessia, Esposito Luca,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Gioiella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Francesca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olo\Desktop\IMG_20170601_10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12"/>
            <a:ext cx="9144000" cy="683648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28596" y="6215082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Fasolino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Francesco,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Peluso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Enza,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Peluso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Martina,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Salvati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Alessandro,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Spaduzzi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Noemi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1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73</Words>
  <PresentationFormat>Presentazione su schermo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Tema1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</dc:creator>
  <cp:lastModifiedBy>Paolo</cp:lastModifiedBy>
  <cp:revision>12</cp:revision>
  <dcterms:created xsi:type="dcterms:W3CDTF">2017-05-31T07:59:16Z</dcterms:created>
  <dcterms:modified xsi:type="dcterms:W3CDTF">2017-06-08T21:31:33Z</dcterms:modified>
</cp:coreProperties>
</file>