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0" r:id="rId4"/>
    <p:sldId id="257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00FF00"/>
    <a:srgbClr val="BFFF00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2" autoAdjust="0"/>
    <p:restoredTop sz="94624" autoAdjust="0"/>
  </p:normalViewPr>
  <p:slideViewPr>
    <p:cSldViewPr>
      <p:cViewPr varScale="1">
        <p:scale>
          <a:sx n="65" d="100"/>
          <a:sy n="65" d="100"/>
        </p:scale>
        <p:origin x="-8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ACB4-D37D-4E1F-BF00-768CDEDF8764}" type="datetimeFigureOut">
              <a:rPr lang="it-IT" smtClean="0"/>
              <a:pPr/>
              <a:t>12/04/2017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9977-75DA-4E94-9C56-2F03DAB35C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ACB4-D37D-4E1F-BF00-768CDEDF8764}" type="datetimeFigureOut">
              <a:rPr lang="it-IT" smtClean="0"/>
              <a:pPr/>
              <a:t>12/04/2017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9977-75DA-4E94-9C56-2F03DAB35C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ACB4-D37D-4E1F-BF00-768CDEDF8764}" type="datetimeFigureOut">
              <a:rPr lang="it-IT" smtClean="0"/>
              <a:pPr/>
              <a:t>12/04/2017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9977-75DA-4E94-9C56-2F03DAB35C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ACB4-D37D-4E1F-BF00-768CDEDF8764}" type="datetimeFigureOut">
              <a:rPr lang="it-IT" smtClean="0"/>
              <a:pPr/>
              <a:t>12/04/2017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9977-75DA-4E94-9C56-2F03DAB35C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ACB4-D37D-4E1F-BF00-768CDEDF8764}" type="datetimeFigureOut">
              <a:rPr lang="it-IT" smtClean="0"/>
              <a:pPr/>
              <a:t>12/04/2017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9977-75DA-4E94-9C56-2F03DAB35C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ACB4-D37D-4E1F-BF00-768CDEDF8764}" type="datetimeFigureOut">
              <a:rPr lang="it-IT" smtClean="0"/>
              <a:pPr/>
              <a:t>12/04/2017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9977-75DA-4E94-9C56-2F03DAB35C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ACB4-D37D-4E1F-BF00-768CDEDF8764}" type="datetimeFigureOut">
              <a:rPr lang="it-IT" smtClean="0"/>
              <a:pPr/>
              <a:t>12/04/2017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9977-75DA-4E94-9C56-2F03DAB35C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ACB4-D37D-4E1F-BF00-768CDEDF8764}" type="datetimeFigureOut">
              <a:rPr lang="it-IT" smtClean="0"/>
              <a:pPr/>
              <a:t>12/04/2017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9977-75DA-4E94-9C56-2F03DAB35C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ACB4-D37D-4E1F-BF00-768CDEDF8764}" type="datetimeFigureOut">
              <a:rPr lang="it-IT" smtClean="0"/>
              <a:pPr/>
              <a:t>12/04/2017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9977-75DA-4E94-9C56-2F03DAB35C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ACB4-D37D-4E1F-BF00-768CDEDF8764}" type="datetimeFigureOut">
              <a:rPr lang="it-IT" smtClean="0"/>
              <a:pPr/>
              <a:t>12/04/2017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9977-75DA-4E94-9C56-2F03DAB35C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0ACB4-D37D-4E1F-BF00-768CDEDF8764}" type="datetimeFigureOut">
              <a:rPr lang="it-IT" smtClean="0"/>
              <a:pPr/>
              <a:t>12/04/2017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9977-75DA-4E94-9C56-2F03DAB35C4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0ACB4-D37D-4E1F-BF00-768CDEDF8764}" type="datetimeFigureOut">
              <a:rPr lang="it-IT" smtClean="0"/>
              <a:pPr/>
              <a:t>12/04/2017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09977-75DA-4E94-9C56-2F03DAB35C4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Il%20camorrista.pptx" TargetMode="External"/><Relationship Id="rId2" Type="http://schemas.openxmlformats.org/officeDocument/2006/relationships/hyperlink" Target="LA%20MAFIA%20UCCIDE%20SOLO%20D'ESTATE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Il%20giorno%20%20della%20civetta%20(1)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772400" cy="1470025"/>
          </a:xfrm>
        </p:spPr>
        <p:txBody>
          <a:bodyPr/>
          <a:lstStyle/>
          <a:p>
            <a:r>
              <a:rPr lang="it-IT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 mafia attraverso il cinema</a:t>
            </a:r>
            <a:endParaRPr lang="it-IT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ottotitolo 2"/>
          <p:cNvSpPr>
            <a:spLocks noGrp="1"/>
          </p:cNvSpPr>
          <p:nvPr>
            <p:ph type="subTitle" idx="1"/>
          </p:nvPr>
        </p:nvSpPr>
        <p:spPr>
          <a:xfrm>
            <a:off x="428596" y="3571876"/>
            <a:ext cx="8001056" cy="1143008"/>
          </a:xfrm>
        </p:spPr>
        <p:txBody>
          <a:bodyPr>
            <a:normAutofit/>
          </a:bodyPr>
          <a:lstStyle/>
          <a:p>
            <a:pPr algn="ctr"/>
            <a:r>
              <a:rPr lang="it-IT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Realizzato dagli alunni della III D</a:t>
            </a:r>
          </a:p>
          <a:p>
            <a:pPr algn="ctr"/>
            <a:r>
              <a:rPr lang="it-IT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Tutor: Professoressa Costanza </a:t>
            </a:r>
            <a:r>
              <a:rPr lang="it-IT" sz="28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Teodosia</a:t>
            </a:r>
            <a:r>
              <a:rPr lang="it-IT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Potenza </a:t>
            </a:r>
          </a:p>
          <a:p>
            <a:pPr algn="ctr"/>
            <a:endParaRPr lang="it-IT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28728" y="1643050"/>
            <a:ext cx="6343672" cy="3995750"/>
          </a:xfrm>
        </p:spPr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Titolo 2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72400" cy="1071570"/>
          </a:xfrm>
        </p:spPr>
        <p:txBody>
          <a:bodyPr>
            <a:normAutofit/>
          </a:bodyPr>
          <a:lstStyle/>
          <a:p>
            <a:pPr eaLnBrk="1" hangingPunct="1"/>
            <a:r>
              <a:rPr lang="it-IT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Educazione alla legalità: la mafia attraverso il cinema</a:t>
            </a:r>
          </a:p>
        </p:txBody>
      </p:sp>
      <p:sp>
        <p:nvSpPr>
          <p:cNvPr id="5" name="Rettangolo 4"/>
          <p:cNvSpPr/>
          <p:nvPr/>
        </p:nvSpPr>
        <p:spPr>
          <a:xfrm>
            <a:off x="1142976" y="1500174"/>
            <a:ext cx="7000924" cy="4286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defRPr/>
            </a:pPr>
            <a:r>
              <a:rPr lang="it-IT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Prima di iniziare il lavoro di stesura ci siamo  soffermati a capire che cos’è la mafia, quando è nata, dove e perché agisce e chi sono le sue vittime. </a:t>
            </a:r>
          </a:p>
          <a:p>
            <a:pPr algn="just">
              <a:buFont typeface="Arial" pitchFamily="34" charset="0"/>
              <a:buChar char="•"/>
              <a:defRPr/>
            </a:pPr>
            <a:endParaRPr lang="it-IT" dirty="0" smtClean="0"/>
          </a:p>
          <a:p>
            <a:pPr algn="just">
              <a:defRPr/>
            </a:pPr>
            <a:r>
              <a:rPr lang="it-IT" dirty="0" smtClean="0">
                <a:solidFill>
                  <a:schemeClr val="tx1"/>
                </a:solidFill>
              </a:rPr>
              <a:t>O</a:t>
            </a:r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gnuno ha svolto ricerche in rete sull’argomento, ha riferito la propria analisi e, attraverso una discussione collettiva, è stato organizzato il lavoro di produzione delle slide.</a:t>
            </a:r>
          </a:p>
          <a:p>
            <a:pPr algn="just">
              <a:defRPr/>
            </a:pP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Abbiamo partecipato alla visione  di tre film, uno dei quali  relativo al progetto “Educazione alla legalità: la mafia attraverso il cinema”, promosso  dall’associazione Libera, allo scopo di capire gli intrecci della mafia nella sfera economica, sociale, politica.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428728" y="1643050"/>
            <a:ext cx="63579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  <a:defRPr/>
            </a:pPr>
            <a:endParaRPr lang="it-IT" sz="2400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it-IT" dirty="0" smtClean="0"/>
          </a:p>
          <a:p>
            <a:pPr algn="just">
              <a:defRPr/>
            </a:pPr>
            <a:endParaRPr lang="it-IT" dirty="0" smtClean="0"/>
          </a:p>
          <a:p>
            <a:pPr algn="just">
              <a:defRPr/>
            </a:pPr>
            <a:endParaRPr lang="it-IT" dirty="0" smtClean="0"/>
          </a:p>
          <a:p>
            <a:pPr algn="just">
              <a:defRPr/>
            </a:pPr>
            <a:endParaRPr lang="it-I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571472" y="1500174"/>
            <a:ext cx="8136904" cy="4292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Ma, soprattutto educare alla legalità. </a:t>
            </a:r>
          </a:p>
          <a:p>
            <a:endParaRPr lang="it-IT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 noi giovani educare alla legalità vuol dire promuovere in ciascuno  la consapevolezza di essere in prima persona responsabili del proprio futuro e di quello degli altri.</a:t>
            </a:r>
          </a:p>
          <a:p>
            <a:endParaRPr lang="it-IT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Vuol dire imparare a saper scegliere ciò che è giusto e corretto e a saper prendere le distanze da ciò che si ritiene ingiusto e scorretto senza il timore del giudizio altrui.</a:t>
            </a:r>
          </a:p>
          <a:p>
            <a:endParaRPr lang="it-IT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t-IT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Vuol dire comprendere che valori come la dignità, la libertà, la solidarietà, la sicurezza vanno perseguiti e protetti opponendosi ad ogni forma e fenomeno di illegalità.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2571736" y="2928934"/>
            <a:ext cx="3714776" cy="162559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77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-IT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MAFIA ATTRAVERSO IL CINEMA</a:t>
            </a:r>
            <a:endParaRPr lang="it-IT" sz="3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85786" y="1285860"/>
            <a:ext cx="2214578" cy="1143008"/>
          </a:xfrm>
          <a:prstGeom prst="rect">
            <a:avLst/>
          </a:prstGeom>
          <a:solidFill>
            <a:srgbClr val="00FFF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LA MAFIA UCCIDE SOLO D’ ESTATE</a:t>
            </a:r>
            <a:endParaRPr lang="it-IT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6000760" y="1285860"/>
            <a:ext cx="2357454" cy="1143008"/>
          </a:xfrm>
          <a:prstGeom prst="rect">
            <a:avLst/>
          </a:prstGeom>
          <a:solidFill>
            <a:srgbClr val="BFFF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pres?slideindex=1&amp;slidetitle="/>
              </a:rPr>
              <a:t>IL CAMORRISTA</a:t>
            </a:r>
            <a:endParaRPr lang="it-IT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3143240" y="5000636"/>
            <a:ext cx="2428892" cy="1500198"/>
          </a:xfrm>
          <a:prstGeom prst="rect">
            <a:avLst/>
          </a:prstGeom>
          <a:solidFill>
            <a:srgbClr val="FFFF66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 action="ppaction://hlinkpres?slideindex=1&amp;slidetitle="/>
              </a:rPr>
              <a:t>IL GIORNO DELLA CIVETTA</a:t>
            </a:r>
            <a:endParaRPr lang="it-IT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351</TotalTime>
  <Words>249</Words>
  <Application>Microsoft Office PowerPoint</Application>
  <PresentationFormat>Presentazione su schermo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La mafia attraverso il cinema</vt:lpstr>
      <vt:lpstr>Educazione alla legalità: la mafia attraverso il cinema</vt:lpstr>
      <vt:lpstr>Diapositiva 3</vt:lpstr>
      <vt:lpstr>Diapositiva 4</vt:lpstr>
    </vt:vector>
  </TitlesOfParts>
  <Company>BASTARDS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Primo step</dc:title>
  <dc:creator>Utente</dc:creator>
  <cp:lastModifiedBy>Paolo</cp:lastModifiedBy>
  <cp:revision>41</cp:revision>
  <dcterms:created xsi:type="dcterms:W3CDTF">2017-03-11T11:00:50Z</dcterms:created>
  <dcterms:modified xsi:type="dcterms:W3CDTF">2017-04-12T07:52:34Z</dcterms:modified>
</cp:coreProperties>
</file>