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Layouts/slideLayout1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Masters/slideMaster7.xml" ContentType="application/vnd.openxmlformats-officedocument.presentationml.slideMaster+xml"/>
  <Override PartName="/ppt/theme/theme9.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0" r:id="rId4"/>
    <p:sldMasterId id="2147483708" r:id="rId5"/>
    <p:sldMasterId id="2147483720" r:id="rId6"/>
    <p:sldMasterId id="2147483732" r:id="rId7"/>
    <p:sldMasterId id="2147483744" r:id="rId8"/>
    <p:sldMasterId id="2147483762" r:id="rId9"/>
  </p:sldMasterIdLst>
  <p:sldIdLst>
    <p:sldId id="296" r:id="rId10"/>
    <p:sldId id="257" r:id="rId11"/>
    <p:sldId id="266" r:id="rId12"/>
    <p:sldId id="272" r:id="rId13"/>
    <p:sldId id="281" r:id="rId14"/>
    <p:sldId id="261" r:id="rId15"/>
    <p:sldId id="278" r:id="rId16"/>
    <p:sldId id="279" r:id="rId17"/>
    <p:sldId id="280" r:id="rId18"/>
    <p:sldId id="258" r:id="rId19"/>
    <p:sldId id="273" r:id="rId20"/>
    <p:sldId id="263" r:id="rId21"/>
    <p:sldId id="259" r:id="rId22"/>
    <p:sldId id="260" r:id="rId23"/>
    <p:sldId id="262" r:id="rId24"/>
    <p:sldId id="264" r:id="rId25"/>
    <p:sldId id="269" r:id="rId26"/>
    <p:sldId id="282" r:id="rId27"/>
    <p:sldId id="284" r:id="rId28"/>
    <p:sldId id="283" r:id="rId29"/>
    <p:sldId id="285" r:id="rId30"/>
    <p:sldId id="286" r:id="rId31"/>
    <p:sldId id="268" r:id="rId32"/>
    <p:sldId id="287" r:id="rId33"/>
    <p:sldId id="291" r:id="rId34"/>
    <p:sldId id="292" r:id="rId35"/>
    <p:sldId id="289" r:id="rId36"/>
    <p:sldId id="288" r:id="rId37"/>
    <p:sldId id="293" r:id="rId38"/>
    <p:sldId id="294" r:id="rId39"/>
    <p:sldId id="267" r:id="rId40"/>
    <p:sldId id="270" r:id="rId41"/>
    <p:sldId id="271" r:id="rId42"/>
    <p:sldId id="295" r:id="rId4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66"/>
    <a:srgbClr val="00FF00"/>
    <a:srgbClr val="0066FF"/>
    <a:srgbClr val="0033CC"/>
    <a:srgbClr val="FF9933"/>
    <a:srgbClr val="CC3399"/>
    <a:srgbClr val="FF9966"/>
    <a:srgbClr val="FF9999"/>
    <a:srgbClr val="CC3300"/>
    <a:srgbClr val="CC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showGuides="1">
      <p:cViewPr>
        <p:scale>
          <a:sx n="70" d="100"/>
          <a:sy n="70" d="100"/>
        </p:scale>
        <p:origin x="-96" y="-8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103F8F1-1A73-48DD-9153-14C70DF765B8}" type="datetimeFigureOut">
              <a:rPr lang="it-IT" smtClean="0"/>
              <a:pPr/>
              <a:t>12/04/2017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E338D3-BC8F-4971-88E9-26F2665D88E1}" type="slidenum">
              <a:rPr lang="it-IT" smtClean="0"/>
              <a:pPr/>
              <a:t>‹N›</a:t>
            </a:fld>
            <a:endParaRPr lang="it-IT"/>
          </a:p>
        </p:txBody>
      </p:sp>
    </p:spTree>
    <p:extLst>
      <p:ext uri="{BB962C8B-B14F-4D97-AF65-F5344CB8AC3E}">
        <p14:creationId xmlns:p14="http://schemas.microsoft.com/office/powerpoint/2010/main" xmlns="" val="15994293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103F8F1-1A73-48DD-9153-14C70DF765B8}" type="datetimeFigureOut">
              <a:rPr lang="it-IT" smtClean="0"/>
              <a:pPr/>
              <a:t>12/04/2017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E338D3-BC8F-4971-88E9-26F2665D88E1}" type="slidenum">
              <a:rPr lang="it-IT" smtClean="0"/>
              <a:pPr/>
              <a:t>‹N›</a:t>
            </a:fld>
            <a:endParaRPr lang="it-IT"/>
          </a:p>
        </p:txBody>
      </p:sp>
    </p:spTree>
    <p:extLst>
      <p:ext uri="{BB962C8B-B14F-4D97-AF65-F5344CB8AC3E}">
        <p14:creationId xmlns:p14="http://schemas.microsoft.com/office/powerpoint/2010/main" xmlns="" val="259698163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358417059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xmlns="" val="168658400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63191538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it-IT" smtClean="0"/>
              <a:t>Fare clic per modificare lo stile del titolo</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Footer Placeholder 3"/>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Slide Number Placeholder 4"/>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357763554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it-IT" smtClean="0"/>
              <a:t>Fare clic per modificare lo stile del titolo</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Footer Placeholder 3"/>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Slide Number Placeholder 4"/>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55359021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28124785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48456889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93399158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64524603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19037199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2"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3"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103F8F1-1A73-48DD-9153-14C70DF765B8}" type="datetimeFigureOut">
              <a:rPr lang="it-IT" smtClean="0"/>
              <a:pPr/>
              <a:t>12/04/2017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E338D3-BC8F-4971-88E9-26F2665D88E1}" type="slidenum">
              <a:rPr lang="it-IT" smtClean="0"/>
              <a:pPr/>
              <a:t>‹N›</a:t>
            </a:fld>
            <a:endParaRPr lang="it-IT"/>
          </a:p>
        </p:txBody>
      </p:sp>
    </p:spTree>
    <p:extLst>
      <p:ext uri="{BB962C8B-B14F-4D97-AF65-F5344CB8AC3E}">
        <p14:creationId xmlns:p14="http://schemas.microsoft.com/office/powerpoint/2010/main" xmlns="" val="30501960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93170460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8" name="Footer Placeholder 7"/>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9" name="Slide Number Placeholder 8"/>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5147638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Footer Placeholder 3"/>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Slide Number Placeholder 4"/>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410631448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3" name="Footer Placeholder 2"/>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Slide Number Placeholder 3"/>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41920431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85732113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93942806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72623189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400500435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xmlns="" val="62532039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388060440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32"/>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75DB750-F0E2-4672-9FDE-BD797D885082}" type="datetimeFigureOut">
              <a:rPr lang="it-IT" smtClean="0">
                <a:solidFill>
                  <a:prstClr val="black">
                    <a:tint val="75000"/>
                  </a:prstClr>
                </a:solidFill>
              </a:rPr>
              <a:pPr/>
              <a:t>12/04/2017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CB9C81-E65B-4A60-AD7F-99D55A18C3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08328604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it-IT" smtClean="0"/>
              <a:t>Fare clic per modificare lo stile del titolo</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Footer Placeholder 3"/>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Slide Number Placeholder 4"/>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00677766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it-IT" smtClean="0"/>
              <a:t>Fare clic per modificare lo stile del titolo</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Footer Placeholder 3"/>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Slide Number Placeholder 4"/>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26283302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67606175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421070423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75DB750-F0E2-4672-9FDE-BD797D885082}" type="datetimeFigureOut">
              <a:rPr lang="it-IT" smtClean="0">
                <a:solidFill>
                  <a:prstClr val="black">
                    <a:tint val="75000"/>
                  </a:prstClr>
                </a:solidFill>
              </a:rPr>
              <a:pPr/>
              <a:t>12/04/2017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CB9C81-E65B-4A60-AD7F-99D55A18C3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14516936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7"/>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75DB750-F0E2-4672-9FDE-BD797D885082}" type="datetimeFigureOut">
              <a:rPr lang="it-IT" smtClean="0">
                <a:solidFill>
                  <a:prstClr val="black">
                    <a:tint val="75000"/>
                  </a:prstClr>
                </a:solidFill>
              </a:rPr>
              <a:pPr/>
              <a:t>12/04/2017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CB9C81-E65B-4A60-AD7F-99D55A18C3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84895804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75DB750-F0E2-4672-9FDE-BD797D885082}" type="datetimeFigureOut">
              <a:rPr lang="it-IT" smtClean="0">
                <a:solidFill>
                  <a:prstClr val="black">
                    <a:tint val="75000"/>
                  </a:prstClr>
                </a:solidFill>
              </a:rPr>
              <a:pPr/>
              <a:t>12/04/2017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2CB9C81-E65B-4A60-AD7F-99D55A18C3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93886895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75DB750-F0E2-4672-9FDE-BD797D885082}" type="datetimeFigureOut">
              <a:rPr lang="it-IT" smtClean="0">
                <a:solidFill>
                  <a:prstClr val="black">
                    <a:tint val="75000"/>
                  </a:prstClr>
                </a:solidFill>
              </a:rPr>
              <a:pPr/>
              <a:t>12/04/2017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F2CB9C81-E65B-4A60-AD7F-99D55A18C3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5081918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75DB750-F0E2-4672-9FDE-BD797D885082}" type="datetimeFigureOut">
              <a:rPr lang="it-IT" smtClean="0">
                <a:solidFill>
                  <a:prstClr val="black">
                    <a:tint val="75000"/>
                  </a:prstClr>
                </a:solidFill>
              </a:rPr>
              <a:pPr/>
              <a:t>12/04/2017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F2CB9C81-E65B-4A60-AD7F-99D55A18C3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01289799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75DB750-F0E2-4672-9FDE-BD797D885082}" type="datetimeFigureOut">
              <a:rPr lang="it-IT" smtClean="0">
                <a:solidFill>
                  <a:prstClr val="black">
                    <a:tint val="75000"/>
                  </a:prstClr>
                </a:solidFill>
              </a:rPr>
              <a:pPr/>
              <a:t>12/04/2017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F2CB9C81-E65B-4A60-AD7F-99D55A18C3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19473901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3"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75DB750-F0E2-4672-9FDE-BD797D885082}" type="datetimeFigureOut">
              <a:rPr lang="it-IT" smtClean="0">
                <a:solidFill>
                  <a:prstClr val="black">
                    <a:tint val="75000"/>
                  </a:prstClr>
                </a:solidFill>
              </a:rPr>
              <a:pPr/>
              <a:t>12/04/2017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2CB9C81-E65B-4A60-AD7F-99D55A18C3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13333108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103F8F1-1A73-48DD-9153-14C70DF765B8}" type="datetimeFigureOut">
              <a:rPr lang="it-IT" smtClean="0"/>
              <a:pPr/>
              <a:t>12/04/2017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E338D3-BC8F-4971-88E9-26F2665D88E1}" type="slidenum">
              <a:rPr lang="it-IT" smtClean="0"/>
              <a:pPr/>
              <a:t>‹N›</a:t>
            </a:fld>
            <a:endParaRPr lang="it-IT"/>
          </a:p>
        </p:txBody>
      </p:sp>
    </p:spTree>
    <p:extLst>
      <p:ext uri="{BB962C8B-B14F-4D97-AF65-F5344CB8AC3E}">
        <p14:creationId xmlns:p14="http://schemas.microsoft.com/office/powerpoint/2010/main" xmlns="" val="340059325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75DB750-F0E2-4672-9FDE-BD797D885082}" type="datetimeFigureOut">
              <a:rPr lang="it-IT" smtClean="0">
                <a:solidFill>
                  <a:prstClr val="black">
                    <a:tint val="75000"/>
                  </a:prstClr>
                </a:solidFill>
              </a:rPr>
              <a:pPr/>
              <a:t>12/04/2017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2CB9C81-E65B-4A60-AD7F-99D55A18C3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1647586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75DB750-F0E2-4672-9FDE-BD797D885082}" type="datetimeFigureOut">
              <a:rPr lang="it-IT" smtClean="0">
                <a:solidFill>
                  <a:prstClr val="black">
                    <a:tint val="75000"/>
                  </a:prstClr>
                </a:solidFill>
              </a:rPr>
              <a:pPr/>
              <a:t>12/04/2017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CB9C81-E65B-4A60-AD7F-99D55A18C3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86251441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5"/>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45"/>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75DB750-F0E2-4672-9FDE-BD797D885082}" type="datetimeFigureOut">
              <a:rPr lang="it-IT" smtClean="0">
                <a:solidFill>
                  <a:prstClr val="black">
                    <a:tint val="75000"/>
                  </a:prstClr>
                </a:solidFill>
              </a:rPr>
              <a:pPr/>
              <a:t>12/04/2017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2CB9C81-E65B-4A60-AD7F-99D55A18C3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99680382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6"/>
            <a:ext cx="9440035" cy="1828801"/>
          </a:xfrm>
        </p:spPr>
        <p:txBody>
          <a:bodyPr anchor="b">
            <a:normAutofit/>
          </a:bodyPr>
          <a:lstStyle>
            <a:lvl1pPr algn="ct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370693" y="3598339"/>
            <a:ext cx="9440035"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427721945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85817490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95405" y="1761073"/>
            <a:ext cx="9590551" cy="1828813"/>
          </a:xfrm>
        </p:spPr>
        <p:txBody>
          <a:bodyPr anchor="b"/>
          <a:lstStyle>
            <a:lvl1pPr algn="ctr">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5" y="3589879"/>
            <a:ext cx="9590551"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26094286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913800" y="1732449"/>
            <a:ext cx="5060497" cy="4058750"/>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202896" y="1732455"/>
            <a:ext cx="5064665" cy="4058751"/>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47258188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3795" y="1734509"/>
            <a:ext cx="5089072" cy="4148769"/>
          </a:xfrm>
          <a:prstGeom prst="rect">
            <a:avLst/>
          </a:prstGeom>
        </p:spPr>
      </p:pic>
      <p:pic>
        <p:nvPicPr>
          <p:cNvPr id="21" name="Picture 20" descr="Slate-V2-HD-comp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78485" y="1734509"/>
            <a:ext cx="5089072" cy="4148769"/>
          </a:xfrm>
          <a:prstGeom prst="rect">
            <a:avLst/>
          </a:prstGeom>
        </p:spPr>
      </p:pic>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005872" y="2380143"/>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294968" y="1835260"/>
            <a:ext cx="4895331"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94968" y="2380143"/>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8" name="Footer Placeholder 7"/>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9" name="Slide Number Placeholder 8"/>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9292792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Footer Placeholder 3"/>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Slide Number Placeholder 4"/>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413697452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3" name="Footer Placeholder 2"/>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Slide Number Placeholder 3"/>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314373948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6"/>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103F8F1-1A73-48DD-9153-14C70DF765B8}" type="datetimeFigureOut">
              <a:rPr lang="it-IT" smtClean="0"/>
              <a:pPr/>
              <a:t>12/04/2017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E338D3-BC8F-4971-88E9-26F2665D88E1}" type="slidenum">
              <a:rPr lang="it-IT" smtClean="0"/>
              <a:pPr/>
              <a:t>‹N›</a:t>
            </a:fld>
            <a:endParaRPr lang="it-IT"/>
          </a:p>
        </p:txBody>
      </p:sp>
    </p:spTree>
    <p:extLst>
      <p:ext uri="{BB962C8B-B14F-4D97-AF65-F5344CB8AC3E}">
        <p14:creationId xmlns:p14="http://schemas.microsoft.com/office/powerpoint/2010/main" xmlns="" val="105558829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3800" y="609600"/>
            <a:ext cx="3706889" cy="1821918"/>
          </a:xfrm>
        </p:spPr>
        <p:txBody>
          <a:bodyPr anchor="b">
            <a:normAutofit/>
          </a:bodyPr>
          <a:lstStyle>
            <a:lvl1pPr algn="ctr">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855635" y="609600"/>
            <a:ext cx="6411924" cy="518160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913800"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44211918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93669" y="609600"/>
            <a:ext cx="3584167" cy="5204832"/>
          </a:xfrm>
          <a:prstGeom prst="rect">
            <a:avLst/>
          </a:prstGeom>
        </p:spPr>
      </p:pic>
      <p:sp>
        <p:nvSpPr>
          <p:cNvPr id="2" name="Title 1"/>
          <p:cNvSpPr>
            <a:spLocks noGrp="1"/>
          </p:cNvSpPr>
          <p:nvPr>
            <p:ph type="title"/>
          </p:nvPr>
        </p:nvSpPr>
        <p:spPr>
          <a:xfrm>
            <a:off x="913796" y="609923"/>
            <a:ext cx="5934949" cy="1829338"/>
          </a:xfrm>
        </p:spPr>
        <p:txBody>
          <a:bodyPr anchor="b">
            <a:noAutofit/>
          </a:bodyPr>
          <a:lstStyle>
            <a:lvl1pPr algn="ctr">
              <a:defRPr sz="32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7442555"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96"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500644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13887" y="547807"/>
            <a:ext cx="10141799" cy="3816806"/>
          </a:xfrm>
          <a:prstGeom prst="rect">
            <a:avLst/>
          </a:prstGeom>
        </p:spPr>
      </p:pic>
      <p:sp>
        <p:nvSpPr>
          <p:cNvPr id="2" name="Title 1"/>
          <p:cNvSpPr>
            <a:spLocks noGrp="1"/>
          </p:cNvSpPr>
          <p:nvPr>
            <p:ph type="title"/>
          </p:nvPr>
        </p:nvSpPr>
        <p:spPr>
          <a:xfrm>
            <a:off x="913809" y="4565255"/>
            <a:ext cx="10355327" cy="543472"/>
          </a:xfrm>
        </p:spPr>
        <p:txBody>
          <a:bodyPr anchor="b">
            <a:normAutofit/>
          </a:bodyPr>
          <a:lstStyle>
            <a:lvl1pPr algn="ctr">
              <a:defRPr sz="28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69349" y="695015"/>
            <a:ext cx="9845347"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97" y="5108728"/>
            <a:ext cx="10353763"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75522347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913797" y="608437"/>
            <a:ext cx="10353763" cy="3534344"/>
          </a:xfrm>
        </p:spPr>
        <p:txBody>
          <a:bodyPr anchor="ctr"/>
          <a:lstStyle>
            <a:lvl1pP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97"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374862324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720645" y="3610037"/>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4" name="Text Placeholder 3"/>
          <p:cNvSpPr>
            <a:spLocks noGrp="1"/>
          </p:cNvSpPr>
          <p:nvPr>
            <p:ph type="body" sz="half" idx="2"/>
          </p:nvPr>
        </p:nvSpPr>
        <p:spPr>
          <a:xfrm>
            <a:off x="913797"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xmlns="" val="292153208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913797" y="2126948"/>
            <a:ext cx="10353763" cy="2511835"/>
          </a:xfrm>
        </p:spPr>
        <p:txBody>
          <a:bodyPr anchor="b"/>
          <a:lstStyle>
            <a:lvl1pP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89"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48381616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913797" y="609600"/>
            <a:ext cx="10353763" cy="970450"/>
          </a:xfrm>
        </p:spPr>
        <p:txBody>
          <a:bodyPr/>
          <a:lstStyle/>
          <a:p>
            <a:r>
              <a:rPr lang="it-IT" smtClean="0"/>
              <a:t>Fare clic per modificare lo stile del titolo</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Footer Placeholder 3"/>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Slide Number Placeholder 4"/>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20289029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7963" y="1818220"/>
            <a:ext cx="3339972" cy="1847851"/>
          </a:xfrm>
          <a:prstGeom prst="rect">
            <a:avLst/>
          </a:prstGeom>
        </p:spPr>
      </p:pic>
      <p:pic>
        <p:nvPicPr>
          <p:cNvPr id="36" name="Picture 35" descr="Slate-V2-H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03803" y="1818220"/>
            <a:ext cx="3339972" cy="1847851"/>
          </a:xfrm>
          <a:prstGeom prst="rect">
            <a:avLst/>
          </a:prstGeom>
        </p:spPr>
      </p:pic>
      <p:pic>
        <p:nvPicPr>
          <p:cNvPr id="37" name="Picture 36" descr="Slate-V2-H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36051" y="1818220"/>
            <a:ext cx="3339972" cy="1847851"/>
          </a:xfrm>
          <a:prstGeom prst="rect">
            <a:avLst/>
          </a:prstGeom>
        </p:spPr>
      </p:pic>
      <p:sp>
        <p:nvSpPr>
          <p:cNvPr id="30" name="Title 1"/>
          <p:cNvSpPr>
            <a:spLocks noGrp="1"/>
          </p:cNvSpPr>
          <p:nvPr>
            <p:ph type="title"/>
          </p:nvPr>
        </p:nvSpPr>
        <p:spPr>
          <a:xfrm>
            <a:off x="913797" y="609600"/>
            <a:ext cx="10353763" cy="970450"/>
          </a:xfrm>
        </p:spPr>
        <p:txBody>
          <a:bodyPr/>
          <a:lstStyle/>
          <a:p>
            <a:r>
              <a:rPr lang="it-IT" smtClean="0"/>
              <a:t>Fare clic per modificare lo stile del titolo</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913795" y="4480374"/>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4441435" y="4480373"/>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7966572" y="4480371"/>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Footer Placeholder 3"/>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Slide Number Placeholder 4"/>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41360373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81280019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3" y="609605"/>
            <a:ext cx="2284487" cy="5181601"/>
          </a:xfrm>
        </p:spPr>
        <p:txBody>
          <a:bodyPr vert="eaVert"/>
          <a:lstStyle>
            <a:lvl1pPr algn="l">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913796" y="609605"/>
            <a:ext cx="7916872" cy="5181601"/>
          </a:xfrm>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3589483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103F8F1-1A73-48DD-9153-14C70DF765B8}" type="datetimeFigureOut">
              <a:rPr lang="it-IT" smtClean="0"/>
              <a:pPr/>
              <a:t>12/04/2017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5E338D3-BC8F-4971-88E9-26F2665D88E1}" type="slidenum">
              <a:rPr lang="it-IT" smtClean="0"/>
              <a:pPr/>
              <a:t>‹N›</a:t>
            </a:fld>
            <a:endParaRPr lang="it-IT"/>
          </a:p>
        </p:txBody>
      </p:sp>
    </p:spTree>
    <p:extLst>
      <p:ext uri="{BB962C8B-B14F-4D97-AF65-F5344CB8AC3E}">
        <p14:creationId xmlns:p14="http://schemas.microsoft.com/office/powerpoint/2010/main" xmlns="" val="40631324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6"/>
            <a:ext cx="9440035" cy="1828801"/>
          </a:xfrm>
        </p:spPr>
        <p:txBody>
          <a:bodyPr anchor="b">
            <a:normAutofit/>
          </a:bodyPr>
          <a:lstStyle>
            <a:lvl1pPr algn="ct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370693" y="3598339"/>
            <a:ext cx="9440035"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411251493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419878864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95405" y="1761073"/>
            <a:ext cx="9590551" cy="1828813"/>
          </a:xfrm>
        </p:spPr>
        <p:txBody>
          <a:bodyPr anchor="b"/>
          <a:lstStyle>
            <a:lvl1pPr algn="ctr">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5" y="3589879"/>
            <a:ext cx="9590551"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43823388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913800" y="1732449"/>
            <a:ext cx="5060497" cy="4058750"/>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202896" y="1732455"/>
            <a:ext cx="5064665" cy="4058751"/>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59876028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3795" y="1734509"/>
            <a:ext cx="5089072" cy="4148769"/>
          </a:xfrm>
          <a:prstGeom prst="rect">
            <a:avLst/>
          </a:prstGeom>
        </p:spPr>
      </p:pic>
      <p:pic>
        <p:nvPicPr>
          <p:cNvPr id="21" name="Picture 20" descr="Slate-V2-HD-comp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78485" y="1734509"/>
            <a:ext cx="5089072" cy="4148769"/>
          </a:xfrm>
          <a:prstGeom prst="rect">
            <a:avLst/>
          </a:prstGeom>
        </p:spPr>
      </p:pic>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005872" y="2380143"/>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294968" y="1835260"/>
            <a:ext cx="4895331"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94968" y="2380143"/>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8" name="Footer Placeholder 7"/>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9" name="Slide Number Placeholder 8"/>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404122177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Footer Placeholder 3"/>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Slide Number Placeholder 4"/>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341364909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3" name="Footer Placeholder 2"/>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Slide Number Placeholder 3"/>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317693219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3800" y="609600"/>
            <a:ext cx="3706889" cy="1821918"/>
          </a:xfrm>
        </p:spPr>
        <p:txBody>
          <a:bodyPr anchor="b">
            <a:normAutofit/>
          </a:bodyPr>
          <a:lstStyle>
            <a:lvl1pPr algn="ctr">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855635" y="609600"/>
            <a:ext cx="6411924" cy="518160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913800"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420612014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93669" y="609600"/>
            <a:ext cx="3584167" cy="5204832"/>
          </a:xfrm>
          <a:prstGeom prst="rect">
            <a:avLst/>
          </a:prstGeom>
        </p:spPr>
      </p:pic>
      <p:sp>
        <p:nvSpPr>
          <p:cNvPr id="2" name="Title 1"/>
          <p:cNvSpPr>
            <a:spLocks noGrp="1"/>
          </p:cNvSpPr>
          <p:nvPr>
            <p:ph type="title"/>
          </p:nvPr>
        </p:nvSpPr>
        <p:spPr>
          <a:xfrm>
            <a:off x="913796" y="609923"/>
            <a:ext cx="5934949" cy="1829338"/>
          </a:xfrm>
        </p:spPr>
        <p:txBody>
          <a:bodyPr anchor="b">
            <a:noAutofit/>
          </a:bodyPr>
          <a:lstStyle>
            <a:lvl1pPr algn="ctr">
              <a:defRPr sz="32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7442555"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96"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68526218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13887" y="547807"/>
            <a:ext cx="10141799" cy="3816806"/>
          </a:xfrm>
          <a:prstGeom prst="rect">
            <a:avLst/>
          </a:prstGeom>
        </p:spPr>
      </p:pic>
      <p:sp>
        <p:nvSpPr>
          <p:cNvPr id="2" name="Title 1"/>
          <p:cNvSpPr>
            <a:spLocks noGrp="1"/>
          </p:cNvSpPr>
          <p:nvPr>
            <p:ph type="title"/>
          </p:nvPr>
        </p:nvSpPr>
        <p:spPr>
          <a:xfrm>
            <a:off x="913809" y="4565255"/>
            <a:ext cx="10355327" cy="543472"/>
          </a:xfrm>
        </p:spPr>
        <p:txBody>
          <a:bodyPr anchor="b">
            <a:normAutofit/>
          </a:bodyPr>
          <a:lstStyle>
            <a:lvl1pPr algn="ctr">
              <a:defRPr sz="28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69349" y="695015"/>
            <a:ext cx="9845347"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97" y="5108728"/>
            <a:ext cx="10353763"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393304393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9"/>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3"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103F8F1-1A73-48DD-9153-14C70DF765B8}" type="datetimeFigureOut">
              <a:rPr lang="it-IT" smtClean="0"/>
              <a:pPr/>
              <a:t>12/04/2017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5E338D3-BC8F-4971-88E9-26F2665D88E1}" type="slidenum">
              <a:rPr lang="it-IT" smtClean="0"/>
              <a:pPr/>
              <a:t>‹N›</a:t>
            </a:fld>
            <a:endParaRPr lang="it-IT"/>
          </a:p>
        </p:txBody>
      </p:sp>
    </p:spTree>
    <p:extLst>
      <p:ext uri="{BB962C8B-B14F-4D97-AF65-F5344CB8AC3E}">
        <p14:creationId xmlns:p14="http://schemas.microsoft.com/office/powerpoint/2010/main" xmlns="" val="18691744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913797" y="608437"/>
            <a:ext cx="10353763" cy="3534344"/>
          </a:xfrm>
        </p:spPr>
        <p:txBody>
          <a:bodyPr anchor="ctr"/>
          <a:lstStyle>
            <a:lvl1pP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97"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301368923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720645" y="3610037"/>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4" name="Text Placeholder 3"/>
          <p:cNvSpPr>
            <a:spLocks noGrp="1"/>
          </p:cNvSpPr>
          <p:nvPr>
            <p:ph type="body" sz="half" idx="2"/>
          </p:nvPr>
        </p:nvSpPr>
        <p:spPr>
          <a:xfrm>
            <a:off x="913797"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xmlns="" val="11621097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913797" y="2126948"/>
            <a:ext cx="10353763" cy="2511835"/>
          </a:xfrm>
        </p:spPr>
        <p:txBody>
          <a:bodyPr anchor="b"/>
          <a:lstStyle>
            <a:lvl1pP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89"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91713389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913797" y="609600"/>
            <a:ext cx="10353763" cy="970450"/>
          </a:xfrm>
        </p:spPr>
        <p:txBody>
          <a:bodyPr/>
          <a:lstStyle/>
          <a:p>
            <a:r>
              <a:rPr lang="it-IT" smtClean="0"/>
              <a:t>Fare clic per modificare lo stile del titolo</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Footer Placeholder 3"/>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Slide Number Placeholder 4"/>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89215394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7963" y="1818220"/>
            <a:ext cx="3339972" cy="1847851"/>
          </a:xfrm>
          <a:prstGeom prst="rect">
            <a:avLst/>
          </a:prstGeom>
        </p:spPr>
      </p:pic>
      <p:pic>
        <p:nvPicPr>
          <p:cNvPr id="36" name="Picture 35" descr="Slate-V2-H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03803" y="1818220"/>
            <a:ext cx="3339972" cy="1847851"/>
          </a:xfrm>
          <a:prstGeom prst="rect">
            <a:avLst/>
          </a:prstGeom>
        </p:spPr>
      </p:pic>
      <p:pic>
        <p:nvPicPr>
          <p:cNvPr id="37" name="Picture 36" descr="Slate-V2-HD-3col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36051" y="1818220"/>
            <a:ext cx="3339972" cy="1847851"/>
          </a:xfrm>
          <a:prstGeom prst="rect">
            <a:avLst/>
          </a:prstGeom>
        </p:spPr>
      </p:pic>
      <p:sp>
        <p:nvSpPr>
          <p:cNvPr id="30" name="Title 1"/>
          <p:cNvSpPr>
            <a:spLocks noGrp="1"/>
          </p:cNvSpPr>
          <p:nvPr>
            <p:ph type="title"/>
          </p:nvPr>
        </p:nvSpPr>
        <p:spPr>
          <a:xfrm>
            <a:off x="913797" y="609600"/>
            <a:ext cx="10353763" cy="970450"/>
          </a:xfrm>
        </p:spPr>
        <p:txBody>
          <a:bodyPr/>
          <a:lstStyle/>
          <a:p>
            <a:r>
              <a:rPr lang="it-IT" smtClean="0"/>
              <a:t>Fare clic per modificare lo stile del titolo</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913795" y="4480374"/>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4441435" y="4480373"/>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7966572" y="4480371"/>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Footer Placeholder 3"/>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Slide Number Placeholder 4"/>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9119136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14942007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3" y="609605"/>
            <a:ext cx="2284487" cy="5181601"/>
          </a:xfrm>
        </p:spPr>
        <p:txBody>
          <a:bodyPr vert="eaVert"/>
          <a:lstStyle>
            <a:lvl1pPr algn="l">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913796" y="609605"/>
            <a:ext cx="7916872" cy="5181601"/>
          </a:xfrm>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377618748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8"/>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57290DB-89BA-47C6-A260-F066A45C2239}" type="datetimeFigureOut">
              <a:rPr lang="it-IT" smtClean="0">
                <a:solidFill>
                  <a:prstClr val="black">
                    <a:tint val="75000"/>
                  </a:prstClr>
                </a:solidFill>
              </a:rPr>
              <a:pPr/>
              <a:t>12/04/2017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76B3F020-F220-42BE-B7F7-5EC3105B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63113596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57290DB-89BA-47C6-A260-F066A45C2239}" type="datetimeFigureOut">
              <a:rPr lang="it-IT" smtClean="0">
                <a:solidFill>
                  <a:prstClr val="black">
                    <a:tint val="75000"/>
                  </a:prstClr>
                </a:solidFill>
              </a:rPr>
              <a:pPr/>
              <a:t>12/04/2017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76B3F020-F220-42BE-B7F7-5EC3105B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67218593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57290DB-89BA-47C6-A260-F066A45C2239}" type="datetimeFigureOut">
              <a:rPr lang="it-IT" smtClean="0">
                <a:solidFill>
                  <a:prstClr val="black">
                    <a:tint val="75000"/>
                  </a:prstClr>
                </a:solidFill>
              </a:rPr>
              <a:pPr/>
              <a:t>12/04/2017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76B3F020-F220-42BE-B7F7-5EC3105B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7025093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103F8F1-1A73-48DD-9153-14C70DF765B8}" type="datetimeFigureOut">
              <a:rPr lang="it-IT" smtClean="0"/>
              <a:pPr/>
              <a:t>12/04/2017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5E338D3-BC8F-4971-88E9-26F2665D88E1}" type="slidenum">
              <a:rPr lang="it-IT" smtClean="0"/>
              <a:pPr/>
              <a:t>‹N›</a:t>
            </a:fld>
            <a:endParaRPr lang="it-IT"/>
          </a:p>
        </p:txBody>
      </p:sp>
    </p:spTree>
    <p:extLst>
      <p:ext uri="{BB962C8B-B14F-4D97-AF65-F5344CB8AC3E}">
        <p14:creationId xmlns:p14="http://schemas.microsoft.com/office/powerpoint/2010/main" xmlns="" val="158832921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57290DB-89BA-47C6-A260-F066A45C2239}" type="datetimeFigureOut">
              <a:rPr lang="it-IT" smtClean="0">
                <a:solidFill>
                  <a:prstClr val="black">
                    <a:tint val="75000"/>
                  </a:prstClr>
                </a:solidFill>
              </a:rPr>
              <a:pPr/>
              <a:t>12/04/2017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76B3F020-F220-42BE-B7F7-5EC3105B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09964170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57290DB-89BA-47C6-A260-F066A45C2239}" type="datetimeFigureOut">
              <a:rPr lang="it-IT" smtClean="0">
                <a:solidFill>
                  <a:prstClr val="black">
                    <a:tint val="75000"/>
                  </a:prstClr>
                </a:solidFill>
              </a:rPr>
              <a:pPr/>
              <a:t>12/04/2017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76B3F020-F220-42BE-B7F7-5EC3105B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7781790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57290DB-89BA-47C6-A260-F066A45C2239}" type="datetimeFigureOut">
              <a:rPr lang="it-IT" smtClean="0">
                <a:solidFill>
                  <a:prstClr val="black">
                    <a:tint val="75000"/>
                  </a:prstClr>
                </a:solidFill>
              </a:rPr>
              <a:pPr/>
              <a:t>12/04/2017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76B3F020-F220-42BE-B7F7-5EC3105B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09678014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57290DB-89BA-47C6-A260-F066A45C2239}" type="datetimeFigureOut">
              <a:rPr lang="it-IT" smtClean="0">
                <a:solidFill>
                  <a:prstClr val="black">
                    <a:tint val="75000"/>
                  </a:prstClr>
                </a:solidFill>
              </a:rPr>
              <a:pPr/>
              <a:t>12/04/2017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76B3F020-F220-42BE-B7F7-5EC3105B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28629280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57290DB-89BA-47C6-A260-F066A45C2239}" type="datetimeFigureOut">
              <a:rPr lang="it-IT" smtClean="0">
                <a:solidFill>
                  <a:prstClr val="black">
                    <a:tint val="75000"/>
                  </a:prstClr>
                </a:solidFill>
              </a:rPr>
              <a:pPr/>
              <a:t>12/04/2017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76B3F020-F220-42BE-B7F7-5EC3105B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98006952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57290DB-89BA-47C6-A260-F066A45C2239}" type="datetimeFigureOut">
              <a:rPr lang="it-IT" smtClean="0">
                <a:solidFill>
                  <a:prstClr val="black">
                    <a:tint val="75000"/>
                  </a:prstClr>
                </a:solidFill>
              </a:rPr>
              <a:pPr/>
              <a:t>12/04/2017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76B3F020-F220-42BE-B7F7-5EC3105B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35019691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57290DB-89BA-47C6-A260-F066A45C2239}" type="datetimeFigureOut">
              <a:rPr lang="it-IT" smtClean="0">
                <a:solidFill>
                  <a:prstClr val="black">
                    <a:tint val="75000"/>
                  </a:prstClr>
                </a:solidFill>
              </a:rPr>
              <a:pPr/>
              <a:t>12/04/2017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76B3F020-F220-42BE-B7F7-5EC3105B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80688900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1"/>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41"/>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57290DB-89BA-47C6-A260-F066A45C2239}" type="datetimeFigureOut">
              <a:rPr lang="it-IT" smtClean="0">
                <a:solidFill>
                  <a:prstClr val="black">
                    <a:tint val="75000"/>
                  </a:prstClr>
                </a:solidFill>
              </a:rPr>
              <a:pPr/>
              <a:t>12/04/2017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76B3F020-F220-42BE-B7F7-5EC3105B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91075139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8" name="Segnaposto data 27"/>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17" name="Segnaposto piè di pagina 16"/>
          <p:cNvSpPr>
            <a:spLocks noGrp="1"/>
          </p:cNvSpPr>
          <p:nvPr>
            <p:ph type="ftr" sz="quarter" idx="11"/>
          </p:nvPr>
        </p:nvSpPr>
        <p:spPr/>
        <p:txBody>
          <a:bodyPr/>
          <a:lstStyle>
            <a:extLst/>
          </a:lstStyle>
          <a:p>
            <a:endParaRPr lang="it-IT">
              <a:solidFill>
                <a:srgbClr val="D6ECFF"/>
              </a:solidFill>
            </a:endParaRPr>
          </a:p>
        </p:txBody>
      </p:sp>
      <p:sp>
        <p:nvSpPr>
          <p:cNvPr id="29" name="Segnaposto numero diapositiva 28"/>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
        <p:nvSpPr>
          <p:cNvPr id="32" name="Rettangolo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9" name="Rettangolo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0" name="Rettangolo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1" name="Rettangolo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42" name="Rettangolo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8" name="Titolo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Fare clic per modificare lo stile del sottotitolo dello schema</a:t>
            </a:r>
            <a:endParaRPr kumimoji="0" lang="en-US"/>
          </a:p>
        </p:txBody>
      </p:sp>
      <p:sp>
        <p:nvSpPr>
          <p:cNvPr id="56" name="Rettangolo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5" name="Rettangolo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6" name="Rettangolo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7" name="Rettangolo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xmlns="" val="273322219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5" name="Segnaposto piè di pagina 4"/>
          <p:cNvSpPr>
            <a:spLocks noGrp="1"/>
          </p:cNvSpPr>
          <p:nvPr>
            <p:ph type="ftr" sz="quarter" idx="11"/>
          </p:nvPr>
        </p:nvSpPr>
        <p:spPr/>
        <p:txBody>
          <a:bodyPr/>
          <a:lstStyle>
            <a:extLst/>
          </a:lstStyle>
          <a:p>
            <a:endParaRPr lang="it-IT">
              <a:solidFill>
                <a:srgbClr val="D6ECFF"/>
              </a:solidFill>
            </a:endParaRPr>
          </a:p>
        </p:txBody>
      </p:sp>
      <p:sp>
        <p:nvSpPr>
          <p:cNvPr id="6" name="Segnaposto numero diapositiva 5"/>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372306591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103F8F1-1A73-48DD-9153-14C70DF765B8}" type="datetimeFigureOut">
              <a:rPr lang="it-IT" smtClean="0"/>
              <a:pPr/>
              <a:t>12/04/2017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5E338D3-BC8F-4971-88E9-26F2665D88E1}" type="slidenum">
              <a:rPr lang="it-IT" smtClean="0"/>
              <a:pPr/>
              <a:t>‹N›</a:t>
            </a:fld>
            <a:endParaRPr lang="it-IT"/>
          </a:p>
        </p:txBody>
      </p:sp>
    </p:spTree>
    <p:extLst>
      <p:ext uri="{BB962C8B-B14F-4D97-AF65-F5344CB8AC3E}">
        <p14:creationId xmlns:p14="http://schemas.microsoft.com/office/powerpoint/2010/main" xmlns="" val="10897494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14" name="Figura a mano libera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5" name="Figura a mano libera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3" name="Figura a mano libera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6" name="Figura a mano libera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7" name="Figura a mano libera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8" name="Figura a mano libera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9" name="Figura a mano libera 18"/>
          <p:cNvSpPr>
            <a:spLocks/>
          </p:cNvSpPr>
          <p:nvPr/>
        </p:nvSpPr>
        <p:spPr bwMode="auto">
          <a:xfrm>
            <a:off x="7931153" y="4246566"/>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0" name="Figura a mano libera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1" name="Figura a mano libera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2" name="Figura a mano libera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3" name="Figura a mano libera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4" name="Figura a mano libera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5" name="Figura a mano libera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6" name="Figura a mano libera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7" name="Figura a mano libera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3" name="Segnaposto testo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5" name="Segnaposto piè di pagina 4"/>
          <p:cNvSpPr>
            <a:spLocks noGrp="1"/>
          </p:cNvSpPr>
          <p:nvPr>
            <p:ph type="ftr" sz="quarter" idx="11"/>
          </p:nvPr>
        </p:nvSpPr>
        <p:spPr/>
        <p:txBody>
          <a:bodyPr/>
          <a:lstStyle>
            <a:extLst/>
          </a:lstStyle>
          <a:p>
            <a:endParaRPr lang="it-IT">
              <a:solidFill>
                <a:srgbClr val="D6ECFF"/>
              </a:solidFill>
            </a:endParaRPr>
          </a:p>
        </p:txBody>
      </p:sp>
      <p:sp>
        <p:nvSpPr>
          <p:cNvPr id="6" name="Segnaposto numero diapositiva 5"/>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
        <p:nvSpPr>
          <p:cNvPr id="7" name="Rettangolo 6"/>
          <p:cNvSpPr/>
          <p:nvPr/>
        </p:nvSpPr>
        <p:spPr>
          <a:xfrm>
            <a:off x="484213" y="402267"/>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olo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it-IT" smtClean="0"/>
              <a:t>Fare clic per modificare lo stile del titolo</a:t>
            </a:r>
            <a:endParaRPr kumimoji="0" lang="en-US"/>
          </a:p>
        </p:txBody>
      </p:sp>
      <p:sp>
        <p:nvSpPr>
          <p:cNvPr id="8" name="Rettangolo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Rettangolo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0" name="Rettangolo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ttangolo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ttangolo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xmlns="" val="148820040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609600" y="512064"/>
            <a:ext cx="10972800" cy="914400"/>
          </a:xfrm>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619125" y="1770504"/>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6207125" y="1770504"/>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6" name="Segnaposto piè di pagina 5"/>
          <p:cNvSpPr>
            <a:spLocks noGrp="1"/>
          </p:cNvSpPr>
          <p:nvPr>
            <p:ph type="ftr" sz="quarter" idx="11"/>
          </p:nvPr>
        </p:nvSpPr>
        <p:spPr/>
        <p:txBody>
          <a:bodyPr/>
          <a:lstStyle>
            <a:extLst/>
          </a:lstStyle>
          <a:p>
            <a:endParaRPr lang="it-IT">
              <a:solidFill>
                <a:srgbClr val="D6ECFF"/>
              </a:solidFill>
            </a:endParaRPr>
          </a:p>
        </p:txBody>
      </p:sp>
      <p:sp>
        <p:nvSpPr>
          <p:cNvPr id="7" name="Segnaposto numero diapositiva 6"/>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310408424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5" name="Rettangolo 24"/>
          <p:cNvSpPr/>
          <p:nvPr/>
        </p:nvSpPr>
        <p:spPr>
          <a:xfrm>
            <a:off x="0" y="402268"/>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olo 1"/>
          <p:cNvSpPr>
            <a:spLocks noGrp="1"/>
          </p:cNvSpPr>
          <p:nvPr>
            <p:ph type="title"/>
          </p:nvPr>
        </p:nvSpPr>
        <p:spPr>
          <a:xfrm>
            <a:off x="673099" y="512064"/>
            <a:ext cx="10363200" cy="914400"/>
          </a:xfrm>
        </p:spPr>
        <p:txBody>
          <a:bodyPr anchor="t"/>
          <a:lstStyle>
            <a:lvl1pPr>
              <a:defRPr sz="4000"/>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6193369"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6193369"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8" name="Segnaposto piè di pagina 7"/>
          <p:cNvSpPr>
            <a:spLocks noGrp="1"/>
          </p:cNvSpPr>
          <p:nvPr>
            <p:ph type="ftr" sz="quarter" idx="11"/>
          </p:nvPr>
        </p:nvSpPr>
        <p:spPr/>
        <p:txBody>
          <a:bodyPr/>
          <a:lstStyle>
            <a:extLst/>
          </a:lstStyle>
          <a:p>
            <a:endParaRPr lang="it-IT">
              <a:solidFill>
                <a:srgbClr val="D6ECFF"/>
              </a:solidFill>
            </a:endParaRPr>
          </a:p>
        </p:txBody>
      </p:sp>
      <p:sp>
        <p:nvSpPr>
          <p:cNvPr id="9" name="Segnaposto numero diapositiva 8"/>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
        <p:nvSpPr>
          <p:cNvPr id="16" name="Rettangolo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7" name="Rettangolo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8" name="Rettangolo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9" name="Rettangolo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0" name="Rettangolo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1" name="Rettangolo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Rettangolo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9" name="Rettangolo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30" name="Rettangolo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xmlns="" val="398556013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219200" y="512064"/>
            <a:ext cx="10363200" cy="914400"/>
          </a:xfrm>
        </p:spPr>
        <p:txBody>
          <a:bodyPr/>
          <a:lstStyle>
            <a:lvl1pPr>
              <a:defRPr sz="4000" cap="none" baseline="0"/>
            </a:lvl1pPr>
            <a:extLst/>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4" name="Segnaposto piè di pagina 3"/>
          <p:cNvSpPr>
            <a:spLocks noGrp="1"/>
          </p:cNvSpPr>
          <p:nvPr>
            <p:ph type="ftr" sz="quarter" idx="11"/>
          </p:nvPr>
        </p:nvSpPr>
        <p:spPr/>
        <p:txBody>
          <a:bodyPr/>
          <a:lstStyle>
            <a:extLst/>
          </a:lstStyle>
          <a:p>
            <a:endParaRPr lang="it-IT">
              <a:solidFill>
                <a:srgbClr val="D6ECFF"/>
              </a:solidFill>
            </a:endParaRPr>
          </a:p>
        </p:txBody>
      </p:sp>
      <p:sp>
        <p:nvSpPr>
          <p:cNvPr id="5" name="Segnaposto numero diapositiva 4"/>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29036809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3" name="Segnaposto piè di pagina 2"/>
          <p:cNvSpPr>
            <a:spLocks noGrp="1"/>
          </p:cNvSpPr>
          <p:nvPr>
            <p:ph type="ftr" sz="quarter" idx="11"/>
          </p:nvPr>
        </p:nvSpPr>
        <p:spPr/>
        <p:txBody>
          <a:bodyPr/>
          <a:lstStyle>
            <a:extLst/>
          </a:lstStyle>
          <a:p>
            <a:endParaRPr lang="it-IT">
              <a:solidFill>
                <a:srgbClr val="D6ECFF"/>
              </a:solidFill>
            </a:endParaRPr>
          </a:p>
        </p:txBody>
      </p:sp>
      <p:sp>
        <p:nvSpPr>
          <p:cNvPr id="4" name="Segnaposto numero diapositiva 3"/>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533280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4400" y="273050"/>
            <a:ext cx="10972800" cy="1162050"/>
          </a:xfrm>
        </p:spPr>
        <p:txBody>
          <a:bodyPr anchor="ctr"/>
          <a:lstStyle>
            <a:lvl1pPr algn="l">
              <a:buNone/>
              <a:defRPr sz="3600" b="0"/>
            </a:lvl1pPr>
            <a:extLst/>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6" name="Segnaposto piè di pagina 5"/>
          <p:cNvSpPr>
            <a:spLocks noGrp="1"/>
          </p:cNvSpPr>
          <p:nvPr>
            <p:ph type="ftr" sz="quarter" idx="11"/>
          </p:nvPr>
        </p:nvSpPr>
        <p:spPr/>
        <p:txBody>
          <a:bodyPr/>
          <a:lstStyle>
            <a:extLst/>
          </a:lstStyle>
          <a:p>
            <a:endParaRPr lang="it-IT">
              <a:solidFill>
                <a:srgbClr val="D6ECFF"/>
              </a:solidFill>
            </a:endParaRPr>
          </a:p>
        </p:txBody>
      </p:sp>
      <p:sp>
        <p:nvSpPr>
          <p:cNvPr id="7" name="Segnaposto numero diapositiva 6"/>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167677787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ttangolo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cxnSp>
        <p:nvCxnSpPr>
          <p:cNvPr id="9" name="Connettore 1 8"/>
          <p:cNvCxnSpPr/>
          <p:nvPr/>
        </p:nvCxnSpPr>
        <p:spPr>
          <a:xfrm flipV="1">
            <a:off x="484261"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po 9"/>
          <p:cNvGrpSpPr/>
          <p:nvPr/>
        </p:nvGrpSpPr>
        <p:grpSpPr>
          <a:xfrm rot="5400000">
            <a:off x="11374904" y="1197789"/>
            <a:ext cx="132763" cy="171288"/>
            <a:chOff x="6668087" y="1297746"/>
            <a:chExt cx="161840" cy="156602"/>
          </a:xfrm>
        </p:grpSpPr>
        <p:cxnSp>
          <p:nvCxnSpPr>
            <p:cNvPr id="15" name="Connettore 1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olo 1"/>
          <p:cNvSpPr>
            <a:spLocks noGrp="1"/>
          </p:cNvSpPr>
          <p:nvPr>
            <p:ph type="title"/>
          </p:nvPr>
        </p:nvSpPr>
        <p:spPr bwMode="grayWhite">
          <a:xfrm>
            <a:off x="1219200" y="441254"/>
            <a:ext cx="9144000" cy="701749"/>
          </a:xfrm>
        </p:spPr>
        <p:txBody>
          <a:bodyPr anchor="b"/>
          <a:lstStyle>
            <a:lvl1pPr algn="l">
              <a:buNone/>
              <a:defRPr sz="2100" b="0"/>
            </a:lvl1pPr>
            <a:extLst/>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it-IT" smtClean="0"/>
              <a:t>Fare clic sull'icona per inserire un'immagine</a:t>
            </a:r>
            <a:endParaRPr kumimoji="0" lang="en-US"/>
          </a:p>
        </p:txBody>
      </p:sp>
      <p:sp>
        <p:nvSpPr>
          <p:cNvPr id="4" name="Segnaposto testo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it-IT" smtClean="0"/>
              <a:t>Fare clic per modificare stili del testo dello schema</a:t>
            </a:r>
          </a:p>
        </p:txBody>
      </p:sp>
      <p:grpSp>
        <p:nvGrpSpPr>
          <p:cNvPr id="14" name="Gruppo 13"/>
          <p:cNvGrpSpPr/>
          <p:nvPr/>
        </p:nvGrpSpPr>
        <p:grpSpPr>
          <a:xfrm rot="5400000">
            <a:off x="11578104" y="1350189"/>
            <a:ext cx="132763" cy="171288"/>
            <a:chOff x="6668087" y="1297746"/>
            <a:chExt cx="161840" cy="156602"/>
          </a:xfrm>
        </p:grpSpPr>
        <p:cxnSp>
          <p:nvCxnSpPr>
            <p:cNvPr id="11" name="Connettore 1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po 17"/>
          <p:cNvGrpSpPr/>
          <p:nvPr/>
        </p:nvGrpSpPr>
        <p:grpSpPr>
          <a:xfrm rot="5400000">
            <a:off x="11115580" y="1453352"/>
            <a:ext cx="132763" cy="171288"/>
            <a:chOff x="6668087" y="1297746"/>
            <a:chExt cx="161840" cy="156602"/>
          </a:xfrm>
        </p:grpSpPr>
        <p:cxnSp>
          <p:nvCxnSpPr>
            <p:cNvPr id="19" name="Connettore 1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Segnaposto data 4"/>
          <p:cNvSpPr>
            <a:spLocks noGrp="1"/>
          </p:cNvSpPr>
          <p:nvPr>
            <p:ph type="dt" sz="half" idx="10"/>
          </p:nvPr>
        </p:nvSpPr>
        <p:spPr>
          <a:xfrm>
            <a:off x="8636000" y="55499"/>
            <a:ext cx="2844800" cy="365125"/>
          </a:xfrm>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6" name="Segnaposto piè di pagina 5"/>
          <p:cNvSpPr>
            <a:spLocks noGrp="1"/>
          </p:cNvSpPr>
          <p:nvPr>
            <p:ph type="ftr" sz="quarter" idx="11"/>
          </p:nvPr>
        </p:nvSpPr>
        <p:spPr>
          <a:xfrm>
            <a:off x="1219200" y="55499"/>
            <a:ext cx="7416800" cy="365125"/>
          </a:xfrm>
        </p:spPr>
        <p:txBody>
          <a:bodyPr/>
          <a:lstStyle>
            <a:extLst/>
          </a:lstStyle>
          <a:p>
            <a:endParaRPr lang="it-IT">
              <a:solidFill>
                <a:srgbClr val="D6ECFF"/>
              </a:solidFill>
            </a:endParaRPr>
          </a:p>
        </p:txBody>
      </p:sp>
      <p:sp>
        <p:nvSpPr>
          <p:cNvPr id="7" name="Segnaposto numero diapositiva 6"/>
          <p:cNvSpPr>
            <a:spLocks noGrp="1"/>
          </p:cNvSpPr>
          <p:nvPr>
            <p:ph type="sldNum" sz="quarter" idx="12"/>
          </p:nvPr>
        </p:nvSpPr>
        <p:spPr>
          <a:xfrm>
            <a:off x="11480800" y="55499"/>
            <a:ext cx="609600" cy="365125"/>
          </a:xfrm>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246097762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5" name="Segnaposto piè di pagina 4"/>
          <p:cNvSpPr>
            <a:spLocks noGrp="1"/>
          </p:cNvSpPr>
          <p:nvPr>
            <p:ph type="ftr" sz="quarter" idx="11"/>
          </p:nvPr>
        </p:nvSpPr>
        <p:spPr/>
        <p:txBody>
          <a:bodyPr/>
          <a:lstStyle>
            <a:extLst/>
          </a:lstStyle>
          <a:p>
            <a:endParaRPr lang="it-IT">
              <a:solidFill>
                <a:srgbClr val="D6ECFF"/>
              </a:solidFill>
            </a:endParaRPr>
          </a:p>
        </p:txBody>
      </p:sp>
      <p:sp>
        <p:nvSpPr>
          <p:cNvPr id="6" name="Segnaposto numero diapositiva 5"/>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161675738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2"/>
            <a:ext cx="2641600" cy="5851525"/>
          </a:xfrm>
        </p:spPr>
        <p:txBody>
          <a:bodyPr vert="eaVert" anchor="ct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812800" y="274642"/>
            <a:ext cx="7823200" cy="5851525"/>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5" name="Segnaposto piè di pagina 4"/>
          <p:cNvSpPr>
            <a:spLocks noGrp="1"/>
          </p:cNvSpPr>
          <p:nvPr>
            <p:ph type="ftr" sz="quarter" idx="11"/>
          </p:nvPr>
        </p:nvSpPr>
        <p:spPr/>
        <p:txBody>
          <a:bodyPr/>
          <a:lstStyle>
            <a:extLst/>
          </a:lstStyle>
          <a:p>
            <a:endParaRPr lang="it-IT">
              <a:solidFill>
                <a:srgbClr val="D6ECFF"/>
              </a:solidFill>
            </a:endParaRPr>
          </a:p>
        </p:txBody>
      </p:sp>
      <p:sp>
        <p:nvSpPr>
          <p:cNvPr id="6" name="Segnaposto numero diapositiva 5"/>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330885787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8" name="Segnaposto data 27"/>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17" name="Segnaposto piè di pagina 16"/>
          <p:cNvSpPr>
            <a:spLocks noGrp="1"/>
          </p:cNvSpPr>
          <p:nvPr>
            <p:ph type="ftr" sz="quarter" idx="11"/>
          </p:nvPr>
        </p:nvSpPr>
        <p:spPr/>
        <p:txBody>
          <a:bodyPr/>
          <a:lstStyle>
            <a:extLst/>
          </a:lstStyle>
          <a:p>
            <a:endParaRPr lang="it-IT">
              <a:solidFill>
                <a:srgbClr val="D6ECFF"/>
              </a:solidFill>
            </a:endParaRPr>
          </a:p>
        </p:txBody>
      </p:sp>
      <p:sp>
        <p:nvSpPr>
          <p:cNvPr id="29" name="Segnaposto numero diapositiva 28"/>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
        <p:nvSpPr>
          <p:cNvPr id="32" name="Rettangolo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9" name="Rettangolo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0" name="Rettangolo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1" name="Rettangolo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42" name="Rettangolo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8" name="Titolo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Fare clic per modificare lo stile del sottotitolo dello schema</a:t>
            </a:r>
            <a:endParaRPr kumimoji="0" lang="en-US"/>
          </a:p>
        </p:txBody>
      </p:sp>
      <p:sp>
        <p:nvSpPr>
          <p:cNvPr id="56" name="Rettangolo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5" name="Rettangolo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6" name="Rettangolo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7" name="Rettangolo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xmlns="" val="39851400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103F8F1-1A73-48DD-9153-14C70DF765B8}" type="datetimeFigureOut">
              <a:rPr lang="it-IT" smtClean="0"/>
              <a:pPr/>
              <a:t>12/04/2017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5E338D3-BC8F-4971-88E9-26F2665D88E1}" type="slidenum">
              <a:rPr lang="it-IT" smtClean="0"/>
              <a:pPr/>
              <a:t>‹N›</a:t>
            </a:fld>
            <a:endParaRPr lang="it-IT"/>
          </a:p>
        </p:txBody>
      </p:sp>
    </p:spTree>
    <p:extLst>
      <p:ext uri="{BB962C8B-B14F-4D97-AF65-F5344CB8AC3E}">
        <p14:creationId xmlns:p14="http://schemas.microsoft.com/office/powerpoint/2010/main" xmlns="" val="183150550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5" name="Segnaposto piè di pagina 4"/>
          <p:cNvSpPr>
            <a:spLocks noGrp="1"/>
          </p:cNvSpPr>
          <p:nvPr>
            <p:ph type="ftr" sz="quarter" idx="11"/>
          </p:nvPr>
        </p:nvSpPr>
        <p:spPr/>
        <p:txBody>
          <a:bodyPr/>
          <a:lstStyle>
            <a:extLst/>
          </a:lstStyle>
          <a:p>
            <a:endParaRPr lang="it-IT">
              <a:solidFill>
                <a:srgbClr val="D6ECFF"/>
              </a:solidFill>
            </a:endParaRPr>
          </a:p>
        </p:txBody>
      </p:sp>
      <p:sp>
        <p:nvSpPr>
          <p:cNvPr id="6" name="Segnaposto numero diapositiva 5"/>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14094637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14" name="Figura a mano libera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5" name="Figura a mano libera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3" name="Figura a mano libera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6" name="Figura a mano libera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7" name="Figura a mano libera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8" name="Figura a mano libera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9" name="Figura a mano libera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0" name="Figura a mano libera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1" name="Figura a mano libera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2" name="Figura a mano libera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3" name="Figura a mano libera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4" name="Figura a mano libera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5" name="Figura a mano libera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6" name="Figura a mano libera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7" name="Figura a mano libera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3" name="Segnaposto testo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5" name="Segnaposto piè di pagina 4"/>
          <p:cNvSpPr>
            <a:spLocks noGrp="1"/>
          </p:cNvSpPr>
          <p:nvPr>
            <p:ph type="ftr" sz="quarter" idx="11"/>
          </p:nvPr>
        </p:nvSpPr>
        <p:spPr/>
        <p:txBody>
          <a:bodyPr/>
          <a:lstStyle>
            <a:extLst/>
          </a:lstStyle>
          <a:p>
            <a:endParaRPr lang="it-IT">
              <a:solidFill>
                <a:srgbClr val="D6ECFF"/>
              </a:solidFill>
            </a:endParaRPr>
          </a:p>
        </p:txBody>
      </p:sp>
      <p:sp>
        <p:nvSpPr>
          <p:cNvPr id="6" name="Segnaposto numero diapositiva 5"/>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
        <p:nvSpPr>
          <p:cNvPr id="7" name="Rettangolo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olo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it-IT" smtClean="0"/>
              <a:t>Fare clic per modificare lo stile del titolo</a:t>
            </a:r>
            <a:endParaRPr kumimoji="0" lang="en-US"/>
          </a:p>
        </p:txBody>
      </p:sp>
      <p:sp>
        <p:nvSpPr>
          <p:cNvPr id="8" name="Rettangolo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Rettangolo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0" name="Rettangolo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ttangolo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ttangolo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xmlns="" val="291754139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609600" y="512064"/>
            <a:ext cx="10972800" cy="914400"/>
          </a:xfrm>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6" name="Segnaposto piè di pagina 5"/>
          <p:cNvSpPr>
            <a:spLocks noGrp="1"/>
          </p:cNvSpPr>
          <p:nvPr>
            <p:ph type="ftr" sz="quarter" idx="11"/>
          </p:nvPr>
        </p:nvSpPr>
        <p:spPr/>
        <p:txBody>
          <a:bodyPr/>
          <a:lstStyle>
            <a:extLst/>
          </a:lstStyle>
          <a:p>
            <a:endParaRPr lang="it-IT">
              <a:solidFill>
                <a:srgbClr val="D6ECFF"/>
              </a:solidFill>
            </a:endParaRPr>
          </a:p>
        </p:txBody>
      </p:sp>
      <p:sp>
        <p:nvSpPr>
          <p:cNvPr id="7" name="Segnaposto numero diapositiva 6"/>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168557767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5" name="Rettangolo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olo 1"/>
          <p:cNvSpPr>
            <a:spLocks noGrp="1"/>
          </p:cNvSpPr>
          <p:nvPr>
            <p:ph type="title"/>
          </p:nvPr>
        </p:nvSpPr>
        <p:spPr>
          <a:xfrm>
            <a:off x="673099" y="512064"/>
            <a:ext cx="10363200" cy="914400"/>
          </a:xfrm>
        </p:spPr>
        <p:txBody>
          <a:bodyPr anchor="t"/>
          <a:lstStyle>
            <a:lvl1pPr>
              <a:defRPr sz="4000"/>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8" name="Segnaposto piè di pagina 7"/>
          <p:cNvSpPr>
            <a:spLocks noGrp="1"/>
          </p:cNvSpPr>
          <p:nvPr>
            <p:ph type="ftr" sz="quarter" idx="11"/>
          </p:nvPr>
        </p:nvSpPr>
        <p:spPr/>
        <p:txBody>
          <a:bodyPr/>
          <a:lstStyle>
            <a:extLst/>
          </a:lstStyle>
          <a:p>
            <a:endParaRPr lang="it-IT">
              <a:solidFill>
                <a:srgbClr val="D6ECFF"/>
              </a:solidFill>
            </a:endParaRPr>
          </a:p>
        </p:txBody>
      </p:sp>
      <p:sp>
        <p:nvSpPr>
          <p:cNvPr id="9" name="Segnaposto numero diapositiva 8"/>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
        <p:nvSpPr>
          <p:cNvPr id="16" name="Rettangolo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7" name="Rettangolo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8" name="Rettangolo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9" name="Rettangolo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0" name="Rettangolo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1" name="Rettangolo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Rettangolo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9" name="Rettangolo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30" name="Rettangolo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xmlns="" val="427256392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219200" y="512064"/>
            <a:ext cx="10363200" cy="914400"/>
          </a:xfrm>
        </p:spPr>
        <p:txBody>
          <a:bodyPr/>
          <a:lstStyle>
            <a:lvl1pPr>
              <a:defRPr sz="4000" cap="none" baseline="0"/>
            </a:lvl1pPr>
            <a:extLst/>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4" name="Segnaposto piè di pagina 3"/>
          <p:cNvSpPr>
            <a:spLocks noGrp="1"/>
          </p:cNvSpPr>
          <p:nvPr>
            <p:ph type="ftr" sz="quarter" idx="11"/>
          </p:nvPr>
        </p:nvSpPr>
        <p:spPr/>
        <p:txBody>
          <a:bodyPr/>
          <a:lstStyle>
            <a:extLst/>
          </a:lstStyle>
          <a:p>
            <a:endParaRPr lang="it-IT">
              <a:solidFill>
                <a:srgbClr val="D6ECFF"/>
              </a:solidFill>
            </a:endParaRPr>
          </a:p>
        </p:txBody>
      </p:sp>
      <p:sp>
        <p:nvSpPr>
          <p:cNvPr id="5" name="Segnaposto numero diapositiva 4"/>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294289355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3" name="Segnaposto piè di pagina 2"/>
          <p:cNvSpPr>
            <a:spLocks noGrp="1"/>
          </p:cNvSpPr>
          <p:nvPr>
            <p:ph type="ftr" sz="quarter" idx="11"/>
          </p:nvPr>
        </p:nvSpPr>
        <p:spPr/>
        <p:txBody>
          <a:bodyPr/>
          <a:lstStyle>
            <a:extLst/>
          </a:lstStyle>
          <a:p>
            <a:endParaRPr lang="it-IT">
              <a:solidFill>
                <a:srgbClr val="D6ECFF"/>
              </a:solidFill>
            </a:endParaRPr>
          </a:p>
        </p:txBody>
      </p:sp>
      <p:sp>
        <p:nvSpPr>
          <p:cNvPr id="4" name="Segnaposto numero diapositiva 3"/>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95890086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4400" y="273050"/>
            <a:ext cx="10972800" cy="1162050"/>
          </a:xfrm>
        </p:spPr>
        <p:txBody>
          <a:bodyPr anchor="ctr"/>
          <a:lstStyle>
            <a:lvl1pPr algn="l">
              <a:buNone/>
              <a:defRPr sz="3600" b="0"/>
            </a:lvl1pPr>
            <a:extLst/>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6" name="Segnaposto piè di pagina 5"/>
          <p:cNvSpPr>
            <a:spLocks noGrp="1"/>
          </p:cNvSpPr>
          <p:nvPr>
            <p:ph type="ftr" sz="quarter" idx="11"/>
          </p:nvPr>
        </p:nvSpPr>
        <p:spPr/>
        <p:txBody>
          <a:bodyPr/>
          <a:lstStyle>
            <a:extLst/>
          </a:lstStyle>
          <a:p>
            <a:endParaRPr lang="it-IT">
              <a:solidFill>
                <a:srgbClr val="D6ECFF"/>
              </a:solidFill>
            </a:endParaRPr>
          </a:p>
        </p:txBody>
      </p:sp>
      <p:sp>
        <p:nvSpPr>
          <p:cNvPr id="7" name="Segnaposto numero diapositiva 6"/>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393462832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ttangolo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cxnSp>
        <p:nvCxnSpPr>
          <p:cNvPr id="9" name="Connettore 1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po 9"/>
          <p:cNvGrpSpPr/>
          <p:nvPr/>
        </p:nvGrpSpPr>
        <p:grpSpPr>
          <a:xfrm rot="5400000">
            <a:off x="11374903" y="1197789"/>
            <a:ext cx="132763" cy="171288"/>
            <a:chOff x="6668087" y="1297746"/>
            <a:chExt cx="161840" cy="156602"/>
          </a:xfrm>
        </p:grpSpPr>
        <p:cxnSp>
          <p:nvCxnSpPr>
            <p:cNvPr id="15" name="Connettore 1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olo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it-IT" smtClean="0"/>
              <a:t>Fare clic sull'icona per inserire un'immagine</a:t>
            </a:r>
            <a:endParaRPr kumimoji="0" lang="en-US"/>
          </a:p>
        </p:txBody>
      </p:sp>
      <p:sp>
        <p:nvSpPr>
          <p:cNvPr id="4" name="Segnaposto testo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it-IT" smtClean="0"/>
              <a:t>Fare clic per modificare stili del testo dello schema</a:t>
            </a:r>
          </a:p>
        </p:txBody>
      </p:sp>
      <p:grpSp>
        <p:nvGrpSpPr>
          <p:cNvPr id="14" name="Gruppo 13"/>
          <p:cNvGrpSpPr/>
          <p:nvPr/>
        </p:nvGrpSpPr>
        <p:grpSpPr>
          <a:xfrm rot="5400000">
            <a:off x="11578103" y="1350189"/>
            <a:ext cx="132763" cy="171288"/>
            <a:chOff x="6668087" y="1297746"/>
            <a:chExt cx="161840" cy="156602"/>
          </a:xfrm>
        </p:grpSpPr>
        <p:cxnSp>
          <p:nvCxnSpPr>
            <p:cNvPr id="11" name="Connettore 1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po 17"/>
          <p:cNvGrpSpPr/>
          <p:nvPr/>
        </p:nvGrpSpPr>
        <p:grpSpPr>
          <a:xfrm rot="5400000">
            <a:off x="11115579" y="1453352"/>
            <a:ext cx="132763" cy="171288"/>
            <a:chOff x="6668087" y="1297746"/>
            <a:chExt cx="161840" cy="156602"/>
          </a:xfrm>
        </p:grpSpPr>
        <p:cxnSp>
          <p:nvCxnSpPr>
            <p:cNvPr id="19" name="Connettore 1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Segnaposto data 4"/>
          <p:cNvSpPr>
            <a:spLocks noGrp="1"/>
          </p:cNvSpPr>
          <p:nvPr>
            <p:ph type="dt" sz="half" idx="10"/>
          </p:nvPr>
        </p:nvSpPr>
        <p:spPr>
          <a:xfrm>
            <a:off x="8636000" y="55499"/>
            <a:ext cx="2844800" cy="365125"/>
          </a:xfrm>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6" name="Segnaposto piè di pagina 5"/>
          <p:cNvSpPr>
            <a:spLocks noGrp="1"/>
          </p:cNvSpPr>
          <p:nvPr>
            <p:ph type="ftr" sz="quarter" idx="11"/>
          </p:nvPr>
        </p:nvSpPr>
        <p:spPr>
          <a:xfrm>
            <a:off x="1219200" y="55499"/>
            <a:ext cx="7416800" cy="365125"/>
          </a:xfrm>
        </p:spPr>
        <p:txBody>
          <a:bodyPr/>
          <a:lstStyle>
            <a:extLst/>
          </a:lstStyle>
          <a:p>
            <a:endParaRPr lang="it-IT">
              <a:solidFill>
                <a:srgbClr val="D6ECFF"/>
              </a:solidFill>
            </a:endParaRPr>
          </a:p>
        </p:txBody>
      </p:sp>
      <p:sp>
        <p:nvSpPr>
          <p:cNvPr id="7" name="Segnaposto numero diapositiva 6"/>
          <p:cNvSpPr>
            <a:spLocks noGrp="1"/>
          </p:cNvSpPr>
          <p:nvPr>
            <p:ph type="sldNum" sz="quarter" idx="12"/>
          </p:nvPr>
        </p:nvSpPr>
        <p:spPr>
          <a:xfrm>
            <a:off x="11480800" y="55499"/>
            <a:ext cx="609600" cy="365125"/>
          </a:xfrm>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195179130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5" name="Segnaposto piè di pagina 4"/>
          <p:cNvSpPr>
            <a:spLocks noGrp="1"/>
          </p:cNvSpPr>
          <p:nvPr>
            <p:ph type="ftr" sz="quarter" idx="11"/>
          </p:nvPr>
        </p:nvSpPr>
        <p:spPr/>
        <p:txBody>
          <a:bodyPr/>
          <a:lstStyle>
            <a:extLst/>
          </a:lstStyle>
          <a:p>
            <a:endParaRPr lang="it-IT">
              <a:solidFill>
                <a:srgbClr val="D6ECFF"/>
              </a:solidFill>
            </a:endParaRPr>
          </a:p>
        </p:txBody>
      </p:sp>
      <p:sp>
        <p:nvSpPr>
          <p:cNvPr id="6" name="Segnaposto numero diapositiva 5"/>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421320359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0"/>
            <a:ext cx="2641600" cy="5851525"/>
          </a:xfrm>
        </p:spPr>
        <p:txBody>
          <a:bodyPr vert="eaVert" anchor="ct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812800" y="274640"/>
            <a:ext cx="7823200" cy="5851525"/>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5" name="Segnaposto piè di pagina 4"/>
          <p:cNvSpPr>
            <a:spLocks noGrp="1"/>
          </p:cNvSpPr>
          <p:nvPr>
            <p:ph type="ftr" sz="quarter" idx="11"/>
          </p:nvPr>
        </p:nvSpPr>
        <p:spPr/>
        <p:txBody>
          <a:bodyPr/>
          <a:lstStyle>
            <a:extLst/>
          </a:lstStyle>
          <a:p>
            <a:endParaRPr lang="it-IT">
              <a:solidFill>
                <a:srgbClr val="D6ECFF"/>
              </a:solidFill>
            </a:endParaRPr>
          </a:p>
        </p:txBody>
      </p:sp>
      <p:sp>
        <p:nvSpPr>
          <p:cNvPr id="6" name="Segnaposto numero diapositiva 5"/>
          <p:cNvSpPr>
            <a:spLocks noGrp="1"/>
          </p:cNvSpPr>
          <p:nvPr>
            <p:ph type="sldNum" sz="quarter" idx="12"/>
          </p:nvPr>
        </p:nvSpPr>
        <p:spPr/>
        <p:txBody>
          <a:bodyPr/>
          <a:lstStyle>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233614399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103F8F1-1A73-48DD-9153-14C70DF765B8}" type="datetimeFigureOut">
              <a:rPr lang="it-IT" smtClean="0"/>
              <a:pPr/>
              <a:t>12/04/2017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5E338D3-BC8F-4971-88E9-26F2665D88E1}" type="slidenum">
              <a:rPr lang="it-IT" smtClean="0"/>
              <a:pPr/>
              <a:t>‹N›</a:t>
            </a:fld>
            <a:endParaRPr lang="it-IT"/>
          </a:p>
        </p:txBody>
      </p:sp>
    </p:spTree>
    <p:extLst>
      <p:ext uri="{BB962C8B-B14F-4D97-AF65-F5344CB8AC3E}">
        <p14:creationId xmlns:p14="http://schemas.microsoft.com/office/powerpoint/2010/main" xmlns="" val="48036859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08203667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83007278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412203444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9283325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8" name="Footer Placeholder 7"/>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9" name="Slide Number Placeholder 8"/>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78857692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Footer Placeholder 3"/>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Slide Number Placeholder 4"/>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51647239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3" name="Footer Placeholder 2"/>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4" name="Slide Number Placeholder 3"/>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99355799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344282441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45102730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Footer Placeholder 5"/>
          <p:cNvSpPr>
            <a:spLocks noGrp="1"/>
          </p:cNvSpPr>
          <p:nvPr>
            <p:ph type="ftr" sz="quarter" idx="11"/>
          </p:nvPr>
        </p:nvSpPr>
        <p:spPr/>
        <p:txBody>
          <a:body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7" name="Slide Number Placeholder 6"/>
          <p:cNvSpPr>
            <a:spLocks noGrp="1"/>
          </p:cNvSpPr>
          <p:nvPr>
            <p:ph type="sldNum" sz="quarter" idx="12"/>
          </p:nvPr>
        </p:nvSpPr>
        <p:spPr/>
        <p:txBody>
          <a:body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74130160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theme" Target="../theme/theme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3F8F1-1A73-48DD-9153-14C70DF765B8}" type="datetimeFigureOut">
              <a:rPr lang="it-IT" smtClean="0"/>
              <a:pPr/>
              <a:t>12/04/2017</a:t>
            </a:fld>
            <a:endParaRPr lang="it-IT"/>
          </a:p>
        </p:txBody>
      </p:sp>
      <p:sp>
        <p:nvSpPr>
          <p:cNvPr id="5" name="Segnaposto piè di pagina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338D3-BC8F-4971-88E9-26F2665D88E1}" type="slidenum">
              <a:rPr lang="it-IT" smtClean="0"/>
              <a:pPr/>
              <a:t>‹N›</a:t>
            </a:fld>
            <a:endParaRPr lang="it-IT"/>
          </a:p>
        </p:txBody>
      </p:sp>
    </p:spTree>
    <p:extLst>
      <p:ext uri="{BB962C8B-B14F-4D97-AF65-F5344CB8AC3E}">
        <p14:creationId xmlns:p14="http://schemas.microsoft.com/office/powerpoint/2010/main" xmlns="" val="3784318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200"/>
            </a:gs>
            <a:gs pos="45000">
              <a:srgbClr val="FF7A00"/>
            </a:gs>
            <a:gs pos="70000">
              <a:srgbClr val="FF0300"/>
            </a:gs>
            <a:gs pos="100000">
              <a:srgbClr val="4D0808"/>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5DB750-F0E2-4672-9FDE-BD797D885082}" type="datetimeFigureOut">
              <a:rPr lang="it-IT" smtClean="0">
                <a:solidFill>
                  <a:prstClr val="black">
                    <a:tint val="75000"/>
                  </a:prstClr>
                </a:solidFill>
              </a:rPr>
              <a:pPr/>
              <a:t>12/04/2017</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CB9C81-E65B-4A60-AD7F-99D55A18C33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526422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7"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913797" y="1732455"/>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678736" y="5883281"/>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3"/>
          </p:nvPr>
        </p:nvSpPr>
        <p:spPr>
          <a:xfrm>
            <a:off x="913800" y="5883281"/>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4"/>
          </p:nvPr>
        </p:nvSpPr>
        <p:spPr>
          <a:xfrm>
            <a:off x="10514016" y="5883281"/>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35940937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7"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913797" y="1732455"/>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678736" y="5883281"/>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3"/>
          </p:nvPr>
        </p:nvSpPr>
        <p:spPr>
          <a:xfrm>
            <a:off x="913800" y="5883281"/>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4"/>
          </p:nvPr>
        </p:nvSpPr>
        <p:spPr>
          <a:xfrm>
            <a:off x="10514016" y="5883281"/>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200837138"/>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290DB-89BA-47C6-A260-F066A45C2239}" type="datetimeFigureOut">
              <a:rPr lang="it-IT" smtClean="0">
                <a:solidFill>
                  <a:prstClr val="black">
                    <a:tint val="75000"/>
                  </a:prstClr>
                </a:solidFill>
              </a:rPr>
              <a:pPr/>
              <a:t>12/04/2017</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3F020-F220-42BE-B7F7-5EC3105B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4147115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ttangolo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Rettangolo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ettangolo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Rettangolo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ttangolo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ttangolo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5" name="Rettangolo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6" name="Rettangolo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7" name="Rettangolo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Segnaposto titolo 21"/>
          <p:cNvSpPr>
            <a:spLocks noGrp="1"/>
          </p:cNvSpPr>
          <p:nvPr>
            <p:ph type="title"/>
          </p:nvPr>
        </p:nvSpPr>
        <p:spPr>
          <a:xfrm>
            <a:off x="1219200" y="512064"/>
            <a:ext cx="10363200" cy="914400"/>
          </a:xfrm>
          <a:prstGeom prst="rect">
            <a:avLst/>
          </a:prstGeom>
        </p:spPr>
        <p:txBody>
          <a:bodyPr vert="horz" anchor="t">
            <a:noAutofit/>
          </a:bodyPr>
          <a:lstStyle>
            <a:extLst/>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1219200" y="1783560"/>
            <a:ext cx="10363200" cy="4572000"/>
          </a:xfrm>
          <a:prstGeom prst="rect">
            <a:avLst/>
          </a:prstGeom>
        </p:spPr>
        <p:txBody>
          <a:bodyPr vert="horz">
            <a:normAutofit/>
          </a:bodyPr>
          <a:lstStyle>
            <a:extLst/>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a:off x="8636000" y="6416678"/>
            <a:ext cx="2844800" cy="365125"/>
          </a:xfrm>
          <a:prstGeom prst="rect">
            <a:avLst/>
          </a:prstGeom>
        </p:spPr>
        <p:txBody>
          <a:bodyPr vert="horz" anchor="b"/>
          <a:lstStyle>
            <a:lvl1pPr algn="l" eaLnBrk="1" latinLnBrk="0" hangingPunct="1">
              <a:defRPr kumimoji="0" sz="1100">
                <a:solidFill>
                  <a:schemeClr val="tx2"/>
                </a:solidFill>
              </a:defRPr>
            </a:lvl1pPr>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3" name="Segnaposto piè di pagina 2"/>
          <p:cNvSpPr>
            <a:spLocks noGrp="1"/>
          </p:cNvSpPr>
          <p:nvPr>
            <p:ph type="ftr" sz="quarter" idx="3"/>
          </p:nvPr>
        </p:nvSpPr>
        <p:spPr>
          <a:xfrm>
            <a:off x="1219200" y="6416678"/>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it-IT">
              <a:solidFill>
                <a:srgbClr val="D6ECFF"/>
              </a:solidFill>
            </a:endParaRPr>
          </a:p>
        </p:txBody>
      </p:sp>
      <p:sp>
        <p:nvSpPr>
          <p:cNvPr id="23" name="Segnaposto numero diapositiva 22"/>
          <p:cNvSpPr>
            <a:spLocks noGrp="1"/>
          </p:cNvSpPr>
          <p:nvPr>
            <p:ph type="sldNum" sz="quarter" idx="4"/>
          </p:nvPr>
        </p:nvSpPr>
        <p:spPr>
          <a:xfrm>
            <a:off x="11480800" y="6416678"/>
            <a:ext cx="609600" cy="365125"/>
          </a:xfrm>
          <a:prstGeom prst="rect">
            <a:avLst/>
          </a:prstGeom>
        </p:spPr>
        <p:txBody>
          <a:bodyPr vert="horz" anchor="b"/>
          <a:lstStyle>
            <a:lvl1pPr algn="l" eaLnBrk="1" latinLnBrk="0" hangingPunct="1">
              <a:defRPr kumimoji="0" sz="1200">
                <a:solidFill>
                  <a:schemeClr val="tx2"/>
                </a:solidFill>
              </a:defRPr>
            </a:lvl1pPr>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1301790386"/>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ttangolo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Rettangolo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ettangolo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Rettangolo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ttangolo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ttangolo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5" name="Rettangolo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6" name="Rettangolo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7" name="Rettangolo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Segnaposto titolo 21"/>
          <p:cNvSpPr>
            <a:spLocks noGrp="1"/>
          </p:cNvSpPr>
          <p:nvPr>
            <p:ph type="title"/>
          </p:nvPr>
        </p:nvSpPr>
        <p:spPr>
          <a:xfrm>
            <a:off x="1219200" y="512064"/>
            <a:ext cx="10363200" cy="914400"/>
          </a:xfrm>
          <a:prstGeom prst="rect">
            <a:avLst/>
          </a:prstGeom>
        </p:spPr>
        <p:txBody>
          <a:bodyPr vert="horz" anchor="t">
            <a:noAutofit/>
          </a:bodyPr>
          <a:lstStyle>
            <a:extLst/>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1219200" y="1783560"/>
            <a:ext cx="10363200" cy="4572000"/>
          </a:xfrm>
          <a:prstGeom prst="rect">
            <a:avLst/>
          </a:prstGeom>
        </p:spPr>
        <p:txBody>
          <a:bodyPr vert="horz">
            <a:normAutofit/>
          </a:bodyPr>
          <a:lstStyle>
            <a:extLst/>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fld id="{2914DA5B-7C8C-45CC-853E-2DE2EA98C999}" type="datetimeFigureOut">
              <a:rPr lang="it-IT" smtClean="0">
                <a:solidFill>
                  <a:srgbClr val="D6ECFF"/>
                </a:solidFill>
              </a:rPr>
              <a:pPr/>
              <a:t>12/04/2017</a:t>
            </a:fld>
            <a:endParaRPr lang="it-IT">
              <a:solidFill>
                <a:srgbClr val="D6ECFF"/>
              </a:solidFill>
            </a:endParaRPr>
          </a:p>
        </p:txBody>
      </p:sp>
      <p:sp>
        <p:nvSpPr>
          <p:cNvPr id="3" name="Segnaposto piè di pagina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it-IT">
              <a:solidFill>
                <a:srgbClr val="D6ECFF"/>
              </a:solidFill>
            </a:endParaRPr>
          </a:p>
        </p:txBody>
      </p:sp>
      <p:sp>
        <p:nvSpPr>
          <p:cNvPr id="23" name="Segnaposto numero diapositiva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fld id="{8C6F73E7-BE91-4159-9803-D0F9CDFBBF87}" type="slidenum">
              <a:rPr lang="it-IT" smtClean="0">
                <a:solidFill>
                  <a:srgbClr val="D6ECFF"/>
                </a:solidFill>
              </a:rPr>
              <a:pPr/>
              <a:t>‹N›</a:t>
            </a:fld>
            <a:endParaRPr lang="it-IT">
              <a:solidFill>
                <a:srgbClr val="D6ECFF"/>
              </a:solidFill>
            </a:endParaRPr>
          </a:p>
        </p:txBody>
      </p:sp>
    </p:spTree>
    <p:extLst>
      <p:ext uri="{BB962C8B-B14F-4D97-AF65-F5344CB8AC3E}">
        <p14:creationId xmlns:p14="http://schemas.microsoft.com/office/powerpoint/2010/main" xmlns="" val="3365219921"/>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7042559"/>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EBE93B8-F9E5-4170-B3BB-AEF2DA76D316}" type="datetimeFigureOut">
              <a:rPr lang="it-IT" smtClean="0">
                <a:solidFill>
                  <a:prstClr val="white">
                    <a:lumMod val="95000"/>
                  </a:prstClr>
                </a:solidFill>
                <a:effectLst>
                  <a:outerShdw blurRad="50800" dist="38100" dir="2700000" algn="tl" rotWithShape="0">
                    <a:srgbClr val="21FFFE">
                      <a:alpha val="43000"/>
                    </a:srgbClr>
                  </a:outerShdw>
                </a:effectLst>
              </a:rPr>
              <a:pPr/>
              <a:t>12/04/2017</a:t>
            </a:fld>
            <a:endParaRPr lang="it-IT">
              <a:solidFill>
                <a:prstClr val="white">
                  <a:lumMod val="95000"/>
                </a:prstClr>
              </a:solidFill>
              <a:effectLst>
                <a:outerShdw blurRad="50800" dist="38100" dir="2700000" algn="tl" rotWithShape="0">
                  <a:srgbClr val="21FFFE">
                    <a:alpha val="43000"/>
                  </a:srgbClr>
                </a:outerShdw>
              </a:effectLst>
            </a:endParaRP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it-IT">
              <a:solidFill>
                <a:prstClr val="white">
                  <a:lumMod val="95000"/>
                </a:prstClr>
              </a:solidFill>
              <a:effectLst>
                <a:outerShdw blurRad="50800" dist="38100" dir="2700000" algn="tl" rotWithShape="0">
                  <a:srgbClr val="21FFFE">
                    <a:alpha val="43000"/>
                  </a:srgbClr>
                </a:outerShdw>
              </a:effectLst>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881DDB7-F822-42BA-BC50-1415F6264462}" type="slidenum">
              <a:rPr lang="it-IT" smtClean="0">
                <a:solidFill>
                  <a:prstClr val="white">
                    <a:lumMod val="95000"/>
                  </a:prstClr>
                </a:solidFill>
                <a:effectLst>
                  <a:outerShdw blurRad="50800" dist="38100" dir="2700000" algn="tl" rotWithShape="0">
                    <a:srgbClr val="21FFFE">
                      <a:alpha val="43000"/>
                    </a:srgbClr>
                  </a:outerShdw>
                </a:effectLst>
              </a:rPr>
              <a:pPr/>
              <a:t>‹N›</a:t>
            </a:fld>
            <a:endParaRPr lang="it-IT">
              <a:solidFill>
                <a:prstClr val="white">
                  <a:lumMod val="95000"/>
                </a:prstClr>
              </a:solidFill>
              <a:effectLst>
                <a:outerShdw blurRad="50800" dist="38100" dir="2700000" algn="tl" rotWithShape="0">
                  <a:srgbClr val="21FFFE">
                    <a:alpha val="43000"/>
                  </a:srgbClr>
                </a:outerShdw>
              </a:effectLst>
            </a:endParaRPr>
          </a:p>
        </p:txBody>
      </p:sp>
    </p:spTree>
    <p:extLst>
      <p:ext uri="{BB962C8B-B14F-4D97-AF65-F5344CB8AC3E}">
        <p14:creationId xmlns:p14="http://schemas.microsoft.com/office/powerpoint/2010/main" xmlns="" val="1708133867"/>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57.xml"/><Relationship Id="rId1" Type="http://schemas.openxmlformats.org/officeDocument/2006/relationships/video" Target="NULL" TargetMode="Externa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7.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8" Type="http://schemas.openxmlformats.org/officeDocument/2006/relationships/hyperlink" Target="https://www.google.it/url?sa=i&amp;rct=j&amp;q=&amp;esrc=s&amp;source=images&amp;cd=&amp;cad=rja&amp;uact=8&amp;ved=0ahUKEwjP5NzpidHRAhWC0RQKHf6WCTIQjRwIBw&amp;url=http://www.babelio.com/auteur/Valentine-Goby/12217&amp;bvm=bv.144224172,d.d24&amp;psig=AFQjCNEU-0HNo7wsH7tONXq91oCEwsYUWQ&amp;ust=1485013843661506" TargetMode="External"/><Relationship Id="rId3" Type="http://schemas.openxmlformats.org/officeDocument/2006/relationships/image" Target="../media/image52.jpeg"/><Relationship Id="rId7" Type="http://schemas.openxmlformats.org/officeDocument/2006/relationships/image" Target="../media/image54.jpeg"/><Relationship Id="rId12" Type="http://schemas.openxmlformats.org/officeDocument/2006/relationships/image" Target="../media/image57.png"/><Relationship Id="rId2" Type="http://schemas.openxmlformats.org/officeDocument/2006/relationships/hyperlink" Target="https://www.google.it/url?sa=i&amp;rct=j&amp;q=&amp;esrc=s&amp;source=images&amp;cd=&amp;cad=rja&amp;uact=8&amp;ved=0ahUKEwiz4aGdidHRAhVF7RQKHTcNCPQQjRwIBw&amp;url=http://www.recensionilibri.org/2015/04/la-memoria-dei-fiori-il-diario-di-rywka-lipszyc.html&amp;psig=AFQjCNFt0Gc3wyBzF-ATcYnSM_gr8oP1cQ&amp;ust=1485013684773483" TargetMode="External"/><Relationship Id="rId1" Type="http://schemas.openxmlformats.org/officeDocument/2006/relationships/slideLayout" Target="../slideLayouts/slideLayout74.xml"/><Relationship Id="rId6" Type="http://schemas.openxmlformats.org/officeDocument/2006/relationships/hyperlink" Target="https://www.google.it/url?sa=i&amp;rct=j&amp;q=&amp;esrc=s&amp;source=images&amp;cd=&amp;cad=rja&amp;uact=8&amp;ved=0ahUKEwjOu6jUidHRAhWJcRQKHcChAM4QjRwIBw&amp;url=http://www.anobii.com/books/Una_luce_quando_%C3%A8_ancora_notte/9788823509221/018fa0a3e44d59444d&amp;bvm=bv.144224172,d.d24&amp;psig=AFQjCNE1tTy861LCMS2VsIhTAmVb0vyf7A&amp;ust=1485013802843356" TargetMode="External"/><Relationship Id="rId11" Type="http://schemas.openxmlformats.org/officeDocument/2006/relationships/image" Target="../media/image56.jpeg"/><Relationship Id="rId5" Type="http://schemas.openxmlformats.org/officeDocument/2006/relationships/image" Target="../media/image53.jpeg"/><Relationship Id="rId10" Type="http://schemas.openxmlformats.org/officeDocument/2006/relationships/hyperlink" Target="https://www.google.it/url?sa=i&amp;rct=j&amp;q=&amp;esrc=s&amp;source=images&amp;cd=&amp;cad=rja&amp;uact=8&amp;ved=0ahUKEwiLztKVitHRAhVHkRQKHZgUAf8QjRwIBw&amp;url=http://www.libraccio.it/libro/9788858116999/kalowski-marcello/silenzio-abram-mio-padre-dopo-auschwitz.html&amp;bvm=bv.144224172,d.d24&amp;psig=AFQjCNH7UEKOHBF2GW_Q-iVrXMToGjPqsg&amp;ust=1485013934748523" TargetMode="External"/><Relationship Id="rId4" Type="http://schemas.openxmlformats.org/officeDocument/2006/relationships/hyperlink" Target="https://www.google.it/url?sa=i&amp;rct=j&amp;q=&amp;esrc=s&amp;source=images&amp;cd=&amp;cad=rja&amp;uact=8&amp;ved=0ahUKEwio-4u9idHRAhXKvBQKHSmVDSMQjRwIBw&amp;url=http://letteraturaecinema.blogspot.com/2015/01/recensione-la-memoria-dei-fiori-il.html&amp;bvm=bv.144224172,d.d24&amp;psig=AFQjCNG3FlHuaGFT_GMoWbCN5Eozp5OsoQ&amp;ust=1485013749680154" TargetMode="External"/><Relationship Id="rId9" Type="http://schemas.openxmlformats.org/officeDocument/2006/relationships/image" Target="../media/image55.jpeg"/></Relationships>
</file>

<file path=ppt/slides/_rels/slide33.xml.rels><?xml version="1.0" encoding="UTF-8" standalone="yes"?>
<Relationships xmlns="http://schemas.openxmlformats.org/package/2006/relationships"><Relationship Id="rId8" Type="http://schemas.openxmlformats.org/officeDocument/2006/relationships/hyperlink" Target="https://www.google.it/url?sa=i&amp;rct=j&amp;q=&amp;esrc=s&amp;source=images&amp;cd=&amp;cad=rja&amp;uact=8&amp;ved=0ahUKEwj8_LvXi9HRAhVHuBQKHT9QB_4QjRwIBw&amp;url=http://www.lemonde.fr/livres/article/2013/03/28/marcel-cohen-ce-presque-rien-arrache-a-l-abime_3148830_3260.html&amp;psig=AFQjCNGiHuEBTto_7nzDSCs0AI4V0EtxrQ&amp;ust=1485014345805064" TargetMode="External"/><Relationship Id="rId3" Type="http://schemas.openxmlformats.org/officeDocument/2006/relationships/image" Target="../media/image58.jpeg"/><Relationship Id="rId7" Type="http://schemas.openxmlformats.org/officeDocument/2006/relationships/image" Target="../media/image60.jpeg"/><Relationship Id="rId2" Type="http://schemas.openxmlformats.org/officeDocument/2006/relationships/hyperlink" Target="https://www.google.it/url?sa=i&amp;rct=j&amp;q=&amp;esrc=s&amp;source=images&amp;cd=&amp;cad=rja&amp;uact=8&amp;ved=0ahUKEwicxp6Ui9HRAhVF7BQKHWsZCGYQjRwIBw&amp;url=http://www.newtoncompton.com/libro/il-bambino-di-auschwitz&amp;psig=AFQjCNGG1Dsq06XhWGdG1i2IvAtWQf5dZg&amp;ust=1485014195271710" TargetMode="External"/><Relationship Id="rId1" Type="http://schemas.openxmlformats.org/officeDocument/2006/relationships/slideLayout" Target="../slideLayouts/slideLayout85.xml"/><Relationship Id="rId6" Type="http://schemas.openxmlformats.org/officeDocument/2006/relationships/hyperlink" Target="https://www.google.it/url?sa=i&amp;rct=j&amp;q=&amp;esrc=s&amp;source=images&amp;cd=&amp;cad=rja&amp;uact=8&amp;ved=0ahUKEwj3ltPCi9HRAhWGPBQKHUupDaMQjRwIBw&amp;url=https://www.ibs.it/scena-interiore-fatti-libro-marcel-cohen/e/9788868331542&amp;psig=AFQjCNH72a9rfxESICccuG1K-MRZBFGGoQ&amp;ust=1485014301693931" TargetMode="External"/><Relationship Id="rId5" Type="http://schemas.openxmlformats.org/officeDocument/2006/relationships/image" Target="../media/image59.jpeg"/><Relationship Id="rId4" Type="http://schemas.openxmlformats.org/officeDocument/2006/relationships/hyperlink" Target="https://www.google.it/url?sa=i&amp;rct=j&amp;q=&amp;esrc=s&amp;source=images&amp;cd=&amp;cad=rja&amp;uact=8&amp;ved=0ahUKEwjJzreti9HRAhUBWBQKHUqPAVIQjRwIBw&amp;url=https://www.randomhouse.de/Autor/Suzy-Zail/p547497.rhd&amp;psig=AFQjCNHeyFxFGubx0jNDGfAqGqvPWKun0Q&amp;ust=1485014252039775" TargetMode="External"/><Relationship Id="rId9"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0066"/>
            </a:gs>
          </a:gsLst>
          <a:lin ang="5400000" scaled="0"/>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818867" y="395785"/>
            <a:ext cx="10363200" cy="885723"/>
          </a:xfrm>
        </p:spPr>
        <p:txBody>
          <a:bodyPr>
            <a:noAutofit/>
          </a:bodyPr>
          <a:lstStyle/>
          <a:p>
            <a:r>
              <a:rPr lang="it-IT" sz="4800" b="1" i="1" dirty="0" smtClean="0">
                <a:solidFill>
                  <a:schemeClr val="bg1"/>
                </a:solidFill>
                <a:latin typeface="Times New Roman" pitchFamily="18" charset="0"/>
                <a:cs typeface="Times New Roman" pitchFamily="18" charset="0"/>
              </a:rPr>
              <a:t>La Shoah</a:t>
            </a:r>
            <a:endParaRPr lang="it-IT" sz="4800" b="1" i="1" dirty="0">
              <a:solidFill>
                <a:schemeClr val="bg1"/>
              </a:solidFill>
              <a:latin typeface="Times New Roman" pitchFamily="18" charset="0"/>
              <a:cs typeface="Times New Roman" pitchFamily="18" charset="0"/>
            </a:endParaRPr>
          </a:p>
        </p:txBody>
      </p:sp>
      <p:sp>
        <p:nvSpPr>
          <p:cNvPr id="5" name="Sottotitolo 2"/>
          <p:cNvSpPr>
            <a:spLocks noGrp="1"/>
          </p:cNvSpPr>
          <p:nvPr>
            <p:ph type="subTitle" idx="1"/>
          </p:nvPr>
        </p:nvSpPr>
        <p:spPr>
          <a:xfrm>
            <a:off x="1815152" y="5237329"/>
            <a:ext cx="8534400" cy="1040642"/>
          </a:xfrm>
        </p:spPr>
        <p:txBody>
          <a:bodyPr>
            <a:normAutofit/>
          </a:bodyPr>
          <a:lstStyle/>
          <a:p>
            <a:pPr algn="ctr"/>
            <a:r>
              <a:rPr lang="it-IT" sz="2800" b="1" i="1" dirty="0" smtClean="0">
                <a:solidFill>
                  <a:schemeClr val="bg1"/>
                </a:solidFill>
                <a:latin typeface="Times New Roman" pitchFamily="18" charset="0"/>
                <a:cs typeface="Times New Roman" pitchFamily="18" charset="0"/>
              </a:rPr>
              <a:t>Realizzato dagli alunni della III D</a:t>
            </a:r>
          </a:p>
          <a:p>
            <a:pPr algn="ctr"/>
            <a:r>
              <a:rPr lang="it-IT" sz="2800" b="1" i="1" dirty="0" smtClean="0">
                <a:solidFill>
                  <a:schemeClr val="bg1"/>
                </a:solidFill>
                <a:latin typeface="Times New Roman" pitchFamily="18" charset="0"/>
                <a:cs typeface="Times New Roman" pitchFamily="18" charset="0"/>
              </a:rPr>
              <a:t>Tutor: Professoressa Costanza </a:t>
            </a:r>
            <a:r>
              <a:rPr lang="it-IT" sz="2800" b="1" i="1" dirty="0" err="1" smtClean="0">
                <a:solidFill>
                  <a:schemeClr val="bg1"/>
                </a:solidFill>
                <a:latin typeface="Times New Roman" pitchFamily="18" charset="0"/>
                <a:cs typeface="Times New Roman" pitchFamily="18" charset="0"/>
              </a:rPr>
              <a:t>Teodosia</a:t>
            </a:r>
            <a:r>
              <a:rPr lang="it-IT" sz="2800" b="1" i="1" dirty="0" smtClean="0">
                <a:solidFill>
                  <a:schemeClr val="bg1"/>
                </a:solidFill>
                <a:latin typeface="Times New Roman" pitchFamily="18" charset="0"/>
                <a:cs typeface="Times New Roman" pitchFamily="18" charset="0"/>
              </a:rPr>
              <a:t> Potenza </a:t>
            </a:r>
          </a:p>
          <a:p>
            <a:pPr algn="ctr"/>
            <a:endParaRPr lang="it-IT" sz="2800" b="1" dirty="0">
              <a:solidFill>
                <a:schemeClr val="bg1"/>
              </a:solidFill>
              <a:latin typeface="Times New Roman" pitchFamily="18" charset="0"/>
              <a:cs typeface="Times New Roman" pitchFamily="18" charset="0"/>
            </a:endParaRPr>
          </a:p>
        </p:txBody>
      </p:sp>
      <p:pic>
        <p:nvPicPr>
          <p:cNvPr id="1030" name="Picture 6" descr="Risultati immagini per shoah"/>
          <p:cNvPicPr>
            <a:picLocks noChangeAspect="1" noChangeArrowheads="1"/>
          </p:cNvPicPr>
          <p:nvPr/>
        </p:nvPicPr>
        <p:blipFill>
          <a:blip r:embed="rId2"/>
          <a:srcRect/>
          <a:stretch>
            <a:fillRect/>
          </a:stretch>
        </p:blipFill>
        <p:spPr bwMode="auto">
          <a:xfrm>
            <a:off x="3187973" y="1378425"/>
            <a:ext cx="5773576" cy="3616656"/>
          </a:xfrm>
          <a:prstGeom prst="rect">
            <a:avLst/>
          </a:prstGeom>
          <a:noFill/>
        </p:spPr>
      </p:pic>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strips(downLeft)">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down)">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1"/>
            </a:gs>
            <a:gs pos="0">
              <a:srgbClr val="00FFCC"/>
            </a:gs>
            <a:gs pos="55000">
              <a:srgbClr val="0033CC"/>
            </a:gs>
            <a:gs pos="79000">
              <a:srgbClr val="CC3300"/>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CasellaDiTesto 1"/>
          <p:cNvSpPr txBox="1"/>
          <p:nvPr/>
        </p:nvSpPr>
        <p:spPr>
          <a:xfrm>
            <a:off x="1174315" y="1060790"/>
            <a:ext cx="9872420" cy="4832092"/>
          </a:xfrm>
          <a:prstGeom prst="rect">
            <a:avLst/>
          </a:prstGeom>
          <a:noFill/>
        </p:spPr>
        <p:txBody>
          <a:bodyPr wrap="square" rtlCol="0">
            <a:spAutoFit/>
          </a:bodyPr>
          <a:lstStyle/>
          <a:p>
            <a:pPr algn="ctr"/>
            <a:r>
              <a:rPr lang="it-IT" sz="2800" dirty="0" smtClean="0">
                <a:solidFill>
                  <a:schemeClr val="bg1"/>
                </a:solidFill>
                <a:latin typeface="Times New Roman" panose="02020603050405020304" pitchFamily="18" charset="0"/>
                <a:cs typeface="Times New Roman" panose="02020603050405020304" pitchFamily="18" charset="0"/>
              </a:rPr>
              <a:t>Shoah è un termine ebraico con il quale viene indicato lo sterminio degli Ebrei vittime del genocidio nazista. Il termine “Shoah” si riferisce comunemente al periodo dal 30 gennaio 1933, quando Hitler divenne Cancelliere della Germania, all’8 maggio 1945, quando termina la guerra in Europa.  </a:t>
            </a:r>
          </a:p>
          <a:p>
            <a:pPr algn="ctr"/>
            <a:r>
              <a:rPr lang="it-IT" sz="2800" dirty="0" smtClean="0">
                <a:solidFill>
                  <a:schemeClr val="bg1"/>
                </a:solidFill>
                <a:latin typeface="Times New Roman" panose="02020603050405020304" pitchFamily="18" charset="0"/>
                <a:cs typeface="Times New Roman" panose="02020603050405020304" pitchFamily="18" charset="0"/>
              </a:rPr>
              <a:t>La parola Shoah, che significa “catastrofe, disastro”, non ha alcun significato religioso, essa fu usata la prima volta dalla comunità ebraica nel 1940 per definire l’eliminazione degli ebrei polacchi.  </a:t>
            </a:r>
          </a:p>
          <a:p>
            <a:pPr algn="ctr"/>
            <a:r>
              <a:rPr lang="it-IT" sz="2800" dirty="0" smtClean="0">
                <a:solidFill>
                  <a:schemeClr val="bg1"/>
                </a:solidFill>
                <a:latin typeface="Times New Roman" panose="02020603050405020304" pitchFamily="18" charset="0"/>
                <a:cs typeface="Times New Roman" panose="02020603050405020304" pitchFamily="18" charset="0"/>
              </a:rPr>
              <a:t>Il termine olocausto, spesso usato al posto di Shoah, che significa “sacrificio” indica lo sterminio nazista anche di altri gruppi etnici o religiosi.</a:t>
            </a:r>
          </a:p>
        </p:txBody>
      </p:sp>
      <p:sp>
        <p:nvSpPr>
          <p:cNvPr id="3" name="CasellaDiTesto 2"/>
          <p:cNvSpPr txBox="1"/>
          <p:nvPr/>
        </p:nvSpPr>
        <p:spPr>
          <a:xfrm>
            <a:off x="1753849" y="314793"/>
            <a:ext cx="8244590" cy="707886"/>
          </a:xfrm>
          <a:prstGeom prst="rect">
            <a:avLst/>
          </a:prstGeom>
          <a:noFill/>
        </p:spPr>
        <p:txBody>
          <a:bodyPr wrap="square" rtlCol="0">
            <a:spAutoFit/>
          </a:bodyPr>
          <a:lstStyle/>
          <a:p>
            <a:pPr algn="ctr"/>
            <a:r>
              <a:rPr lang="it-IT" sz="4000" b="1" i="1" dirty="0" smtClean="0">
                <a:solidFill>
                  <a:schemeClr val="bg1"/>
                </a:solidFill>
                <a:latin typeface="Times New Roman" pitchFamily="18" charset="0"/>
                <a:cs typeface="Times New Roman" pitchFamily="18" charset="0"/>
              </a:rPr>
              <a:t>Differenza tra «Olocausto» e «Shoah»</a:t>
            </a:r>
            <a:endParaRPr lang="it-IT" sz="4000" b="1" i="1" dirty="0">
              <a:solidFill>
                <a:schemeClr val="bg1"/>
              </a:solidFill>
              <a:latin typeface="Times New Roman" pitchFamily="18" charset="0"/>
              <a:cs typeface="Times New Roman" pitchFamily="18" charset="0"/>
            </a:endParaRPr>
          </a:p>
        </p:txBody>
      </p:sp>
      <p:pic>
        <p:nvPicPr>
          <p:cNvPr id="5" name="La vita è bella - Colonna sonora (original soundtrack) - brano- La vita è bella">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0936406" y="314793"/>
            <a:ext cx="609600" cy="609600"/>
          </a:xfrm>
          <a:prstGeom prst="rect">
            <a:avLst/>
          </a:prstGeom>
        </p:spPr>
      </p:pic>
    </p:spTree>
    <p:extLst>
      <p:ext uri="{BB962C8B-B14F-4D97-AF65-F5344CB8AC3E}">
        <p14:creationId xmlns:p14="http://schemas.microsoft.com/office/powerpoint/2010/main" xmlns="" val="184814824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9" dur="10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7" dur="10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 calcmode="lin" valueType="num">
                                      <p:cBhvr>
                                        <p:cTn id="32"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3"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34"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35"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numSld="12">
                <p:cTn id="36" fill="hold" display="0">
                  <p:stCondLst>
                    <p:cond delay="indefinite"/>
                  </p:stCondLst>
                  <p:endCondLst>
                    <p:cond evt="onStopAudio" delay="0">
                      <p:tgtEl>
                        <p:sldTgt/>
                      </p:tgtEl>
                    </p:cond>
                  </p:endCondLst>
                </p:cTn>
                <p:tgtEl>
                  <p:spTgt spid="5"/>
                </p:tgtEl>
              </p:cMediaNode>
            </p:video>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0066FF"/>
            </a:gs>
            <a:gs pos="64999">
              <a:srgbClr val="00B050"/>
            </a:gs>
            <a:gs pos="100000">
              <a:srgbClr val="FFC000"/>
            </a:gs>
            <a:gs pos="84000">
              <a:srgbClr val="FF8200"/>
            </a:gs>
          </a:gsLst>
          <a:lin ang="5400000" scaled="0"/>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943429" y="3811703"/>
            <a:ext cx="4064000" cy="2860430"/>
          </a:xfrm>
          <a:prstGeom prst="rect">
            <a:avLst/>
          </a:prstGeom>
        </p:spPr>
      </p:pic>
      <p:pic>
        <p:nvPicPr>
          <p:cNvPr id="3" name="Immagine 2"/>
          <p:cNvPicPr>
            <a:picLocks noChangeAspect="1"/>
          </p:cNvPicPr>
          <p:nvPr/>
        </p:nvPicPr>
        <p:blipFill>
          <a:blip r:embed="rId3" cstate="print"/>
          <a:stretch>
            <a:fillRect/>
          </a:stretch>
        </p:blipFill>
        <p:spPr>
          <a:xfrm>
            <a:off x="6081490" y="3811703"/>
            <a:ext cx="4986215" cy="2860430"/>
          </a:xfrm>
          <a:prstGeom prst="rect">
            <a:avLst/>
          </a:prstGeom>
        </p:spPr>
      </p:pic>
      <p:sp>
        <p:nvSpPr>
          <p:cNvPr id="4" name="Rettangolo 3"/>
          <p:cNvSpPr/>
          <p:nvPr/>
        </p:nvSpPr>
        <p:spPr>
          <a:xfrm>
            <a:off x="344774" y="568356"/>
            <a:ext cx="11182662" cy="2308324"/>
          </a:xfrm>
          <a:prstGeom prst="rect">
            <a:avLst/>
          </a:prstGeom>
        </p:spPr>
        <p:txBody>
          <a:bodyPr wrap="square">
            <a:spAutoFit/>
          </a:bodyPr>
          <a:lstStyle/>
          <a:p>
            <a:r>
              <a:rPr lang="it-IT" sz="2400" dirty="0" smtClean="0">
                <a:solidFill>
                  <a:schemeClr val="bg1"/>
                </a:solidFill>
                <a:latin typeface="Times New Roman" panose="02020603050405020304" pitchFamily="18" charset="0"/>
                <a:cs typeface="Times New Roman" panose="02020603050405020304" pitchFamily="18" charset="0"/>
              </a:rPr>
              <a:t>Il processo di distruzione si basava su tre premesse:</a:t>
            </a:r>
          </a:p>
          <a:p>
            <a:pPr marL="457200" indent="-457200">
              <a:buFont typeface="+mj-lt"/>
              <a:buAutoNum type="arabicPeriod"/>
            </a:pPr>
            <a:r>
              <a:rPr lang="it-IT" sz="2400" dirty="0" smtClean="0">
                <a:solidFill>
                  <a:schemeClr val="bg1"/>
                </a:solidFill>
                <a:latin typeface="Times New Roman" panose="02020603050405020304" pitchFamily="18" charset="0"/>
                <a:cs typeface="Times New Roman" panose="02020603050405020304" pitchFamily="18" charset="0"/>
              </a:rPr>
              <a:t>nessun ebreo doveva sfuggire alla rete;</a:t>
            </a:r>
          </a:p>
          <a:p>
            <a:pPr marL="457200" indent="-457200">
              <a:buFont typeface="+mj-lt"/>
              <a:buAutoNum type="arabicPeriod"/>
            </a:pPr>
            <a:r>
              <a:rPr lang="it-IT" sz="2400" dirty="0" smtClean="0">
                <a:solidFill>
                  <a:schemeClr val="bg1"/>
                </a:solidFill>
                <a:latin typeface="Times New Roman" panose="02020603050405020304" pitchFamily="18" charset="0"/>
                <a:cs typeface="Times New Roman" panose="02020603050405020304" pitchFamily="18" charset="0"/>
              </a:rPr>
              <a:t>i rapporti tra ebrei e non ebrei dovevano essere interrotti col minimo danno possibile per i tedeschi;</a:t>
            </a:r>
          </a:p>
          <a:p>
            <a:pPr marL="457200" indent="-457200">
              <a:buFont typeface="+mj-lt"/>
              <a:buAutoNum type="arabicPeriod"/>
            </a:pPr>
            <a:r>
              <a:rPr lang="it-IT" sz="2400" dirty="0" smtClean="0">
                <a:solidFill>
                  <a:schemeClr val="bg1"/>
                </a:solidFill>
                <a:latin typeface="Times New Roman" panose="02020603050405020304" pitchFamily="18" charset="0"/>
                <a:cs typeface="Times New Roman" panose="02020603050405020304" pitchFamily="18" charset="0"/>
              </a:rPr>
              <a:t>bisognava limitare al massimo gli sconvolgimenti psicologici, evitare agitazioni tra le vittime e scongiurare proteste tra la popolazione non ebrea.</a:t>
            </a: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50"/>
            </a:gs>
            <a:gs pos="11240">
              <a:srgbClr val="0066FF"/>
            </a:gs>
            <a:gs pos="39999">
              <a:srgbClr val="0A128C"/>
            </a:gs>
            <a:gs pos="88000">
              <a:srgbClr val="00B0F0"/>
            </a:gs>
            <a:gs pos="57000">
              <a:srgbClr val="8C3D91"/>
            </a:gs>
          </a:gsLst>
          <a:lin ang="5400000" scaled="0"/>
          <a:tileRect r="-100000" b="-10000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4253" y="766945"/>
            <a:ext cx="5426503" cy="5485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01384" y="652249"/>
            <a:ext cx="409575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4214075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circle(in)">
                                      <p:cBhvr>
                                        <p:cTn id="1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25000">
              <a:srgbClr val="92D050"/>
            </a:gs>
            <a:gs pos="5000">
              <a:srgbClr val="CC9900"/>
            </a:gs>
            <a:gs pos="48000">
              <a:srgbClr val="00B050"/>
            </a:gs>
            <a:gs pos="71000">
              <a:schemeClr val="accent5">
                <a:lumMod val="7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Rettangolo 1"/>
          <p:cNvSpPr/>
          <p:nvPr/>
        </p:nvSpPr>
        <p:spPr>
          <a:xfrm>
            <a:off x="319319" y="362862"/>
            <a:ext cx="11567887" cy="2000548"/>
          </a:xfrm>
          <a:prstGeom prst="rect">
            <a:avLst/>
          </a:prstGeom>
        </p:spPr>
        <p:txBody>
          <a:bodyPr wrap="square">
            <a:spAutoFit/>
          </a:bodyPr>
          <a:lstStyle/>
          <a:p>
            <a:r>
              <a:rPr lang="it-IT" sz="4000" b="1" i="1" dirty="0" smtClean="0">
                <a:solidFill>
                  <a:srgbClr val="FFC000"/>
                </a:solidFill>
                <a:latin typeface="Times New Roman" pitchFamily="18" charset="0"/>
                <a:cs typeface="Times New Roman" pitchFamily="18" charset="0"/>
              </a:rPr>
              <a:t>Un po’ di storia</a:t>
            </a:r>
          </a:p>
          <a:p>
            <a:pPr algn="ctr"/>
            <a:r>
              <a:rPr lang="it-IT" dirty="0" smtClean="0"/>
              <a:t> </a:t>
            </a:r>
            <a:r>
              <a:rPr lang="it-IT" sz="2800" dirty="0" smtClean="0">
                <a:solidFill>
                  <a:schemeClr val="bg1"/>
                </a:solidFill>
                <a:latin typeface="Times New Roman" panose="02020603050405020304" pitchFamily="18" charset="0"/>
                <a:cs typeface="Times New Roman" panose="02020603050405020304" pitchFamily="18" charset="0"/>
              </a:rPr>
              <a:t>La deportazione degli ebrei culminò nel 1941, quando raggiunse la fase massima di questo folle sterminio. Vennero costruiti appositi campi di sterminio. </a:t>
            </a:r>
            <a:endParaRPr lang="it-IT" sz="2800" dirty="0">
              <a:solidFill>
                <a:schemeClr val="bg1"/>
              </a:solidFill>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2" cstate="print"/>
          <a:stretch>
            <a:fillRect/>
          </a:stretch>
        </p:blipFill>
        <p:spPr>
          <a:xfrm>
            <a:off x="319315" y="3001107"/>
            <a:ext cx="4712268" cy="3176224"/>
          </a:xfrm>
          <a:prstGeom prst="rect">
            <a:avLst/>
          </a:prstGeom>
        </p:spPr>
      </p:pic>
      <p:pic>
        <p:nvPicPr>
          <p:cNvPr id="4" name="Immagine 3"/>
          <p:cNvPicPr>
            <a:picLocks noChangeAspect="1"/>
          </p:cNvPicPr>
          <p:nvPr/>
        </p:nvPicPr>
        <p:blipFill>
          <a:blip r:embed="rId3" cstate="print"/>
          <a:stretch>
            <a:fillRect/>
          </a:stretch>
        </p:blipFill>
        <p:spPr>
          <a:xfrm>
            <a:off x="6219375" y="3176954"/>
            <a:ext cx="4824148" cy="3117606"/>
          </a:xfrm>
          <a:prstGeom prst="rect">
            <a:avLst/>
          </a:prstGeom>
        </p:spPr>
      </p:pic>
    </p:spTree>
    <p:extLst>
      <p:ext uri="{BB962C8B-B14F-4D97-AF65-F5344CB8AC3E}">
        <p14:creationId xmlns:p14="http://schemas.microsoft.com/office/powerpoint/2010/main" xmlns="" val="345997630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00FF00"/>
            </a:gs>
            <a:gs pos="55000">
              <a:srgbClr val="0033CC"/>
            </a:gs>
            <a:gs pos="30000">
              <a:schemeClr val="bg2">
                <a:lumMod val="25000"/>
              </a:schemeClr>
            </a:gs>
            <a:gs pos="15000">
              <a:srgbClr val="CC3300"/>
            </a:gs>
          </a:gsLst>
          <a:lin ang="2700000" scaled="1"/>
          <a:tileRect/>
        </a:gradFill>
        <a:effectLst/>
      </p:bgPr>
    </p:bg>
    <p:spTree>
      <p:nvGrpSpPr>
        <p:cNvPr id="1" name=""/>
        <p:cNvGrpSpPr/>
        <p:nvPr/>
      </p:nvGrpSpPr>
      <p:grpSpPr>
        <a:xfrm>
          <a:off x="0" y="0"/>
          <a:ext cx="0" cy="0"/>
          <a:chOff x="0" y="0"/>
          <a:chExt cx="0" cy="0"/>
        </a:xfrm>
      </p:grpSpPr>
      <p:sp>
        <p:nvSpPr>
          <p:cNvPr id="2" name="Rettangolo 1"/>
          <p:cNvSpPr/>
          <p:nvPr/>
        </p:nvSpPr>
        <p:spPr>
          <a:xfrm>
            <a:off x="326576" y="451616"/>
            <a:ext cx="11538857" cy="2677656"/>
          </a:xfrm>
          <a:prstGeom prst="rect">
            <a:avLst/>
          </a:prstGeom>
        </p:spPr>
        <p:txBody>
          <a:bodyPr wrap="square">
            <a:spAutoFit/>
          </a:bodyPr>
          <a:lstStyle/>
          <a:p>
            <a:pPr algn="ctr"/>
            <a:r>
              <a:rPr lang="it-IT" sz="2800" dirty="0" smtClean="0">
                <a:solidFill>
                  <a:schemeClr val="bg1"/>
                </a:solidFill>
                <a:latin typeface="Times New Roman" panose="02020603050405020304" pitchFamily="18" charset="0"/>
                <a:cs typeface="Times New Roman" panose="02020603050405020304" pitchFamily="18" charset="0"/>
              </a:rPr>
              <a:t>Durante la Seconda Guerra Mondiale e all’interno del piano di riorganizzazione etnica dell’Europa dell’Est, i Nazisti usarono sia le linee ferroviarie che altri mezzi per trasferire i membri dei vari gruppi etnici presi di mira e costringerli ad abbandonare le zone in cui risiedevano. Nel 1941, i leader nazisti decisero poi di realizzare la “Soluzione Finale” cioè l’uccisione sistematica e in massa dell’intera popolazione ebraica europea.</a:t>
            </a:r>
            <a:endParaRPr lang="it-IT" sz="2800" dirty="0">
              <a:solidFill>
                <a:schemeClr val="bg1"/>
              </a:solidFill>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2" cstate="print"/>
          <a:stretch>
            <a:fillRect/>
          </a:stretch>
        </p:blipFill>
        <p:spPr>
          <a:xfrm>
            <a:off x="6830565" y="3429008"/>
            <a:ext cx="4847863" cy="3078141"/>
          </a:xfrm>
          <a:prstGeom prst="rect">
            <a:avLst/>
          </a:prstGeom>
        </p:spPr>
      </p:pic>
      <p:pic>
        <p:nvPicPr>
          <p:cNvPr id="4" name="Immagine 3"/>
          <p:cNvPicPr>
            <a:picLocks noChangeAspect="1"/>
          </p:cNvPicPr>
          <p:nvPr/>
        </p:nvPicPr>
        <p:blipFill>
          <a:blip r:embed="rId3" cstate="print"/>
          <a:stretch>
            <a:fillRect/>
          </a:stretch>
        </p:blipFill>
        <p:spPr>
          <a:xfrm>
            <a:off x="703945" y="3333067"/>
            <a:ext cx="5043715" cy="3270021"/>
          </a:xfrm>
          <a:prstGeom prst="rect">
            <a:avLst/>
          </a:prstGeom>
        </p:spPr>
      </p:pic>
    </p:spTree>
    <p:extLst>
      <p:ext uri="{BB962C8B-B14F-4D97-AF65-F5344CB8AC3E}">
        <p14:creationId xmlns:p14="http://schemas.microsoft.com/office/powerpoint/2010/main" xmlns="" val="348605088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98000">
              <a:srgbClr val="00B050"/>
            </a:gs>
            <a:gs pos="83000">
              <a:srgbClr val="FF9933"/>
            </a:gs>
            <a:gs pos="9000">
              <a:srgbClr val="0033CC"/>
            </a:gs>
            <a:gs pos="0">
              <a:srgbClr val="0066FF"/>
            </a:gs>
          </a:gsLst>
          <a:path path="circle">
            <a:fillToRect l="100000" b="100000"/>
          </a:path>
        </a:gradFill>
        <a:effectLst/>
      </p:bgPr>
    </p:bg>
    <p:spTree>
      <p:nvGrpSpPr>
        <p:cNvPr id="1" name=""/>
        <p:cNvGrpSpPr/>
        <p:nvPr/>
      </p:nvGrpSpPr>
      <p:grpSpPr>
        <a:xfrm>
          <a:off x="0" y="0"/>
          <a:ext cx="0" cy="0"/>
          <a:chOff x="0" y="0"/>
          <a:chExt cx="0" cy="0"/>
        </a:xfrm>
      </p:grpSpPr>
      <p:sp>
        <p:nvSpPr>
          <p:cNvPr id="2" name="Rettangolo 1"/>
          <p:cNvSpPr/>
          <p:nvPr/>
        </p:nvSpPr>
        <p:spPr>
          <a:xfrm>
            <a:off x="386865" y="130023"/>
            <a:ext cx="10984523" cy="3293209"/>
          </a:xfrm>
          <a:prstGeom prst="rect">
            <a:avLst/>
          </a:prstGeom>
        </p:spPr>
        <p:txBody>
          <a:bodyPr wrap="square">
            <a:spAutoFit/>
          </a:bodyPr>
          <a:lstStyle/>
          <a:p>
            <a:r>
              <a:rPr lang="it-IT" sz="2800" b="1" i="1" dirty="0" smtClean="0">
                <a:solidFill>
                  <a:srgbClr val="FF0000"/>
                </a:solidFill>
                <a:latin typeface="Times New Roman" pitchFamily="18" charset="0"/>
                <a:cs typeface="Times New Roman" pitchFamily="18" charset="0"/>
              </a:rPr>
              <a:t>La shoah in Italia</a:t>
            </a:r>
            <a:endParaRPr lang="it-IT" sz="2800" b="1" i="1" dirty="0">
              <a:solidFill>
                <a:srgbClr val="FF0000"/>
              </a:solidFill>
              <a:latin typeface="Times New Roman" pitchFamily="18" charset="0"/>
              <a:cs typeface="Times New Roman" pitchFamily="18" charset="0"/>
            </a:endParaRPr>
          </a:p>
          <a:p>
            <a:pPr algn="ctr"/>
            <a:r>
              <a:rPr lang="it-IT" sz="2000" dirty="0" smtClean="0">
                <a:solidFill>
                  <a:schemeClr val="bg1"/>
                </a:solidFill>
                <a:latin typeface="Times New Roman" pitchFamily="18" charset="0"/>
                <a:cs typeface="Times New Roman" pitchFamily="18" charset="0"/>
              </a:rPr>
              <a:t>Il </a:t>
            </a:r>
            <a:r>
              <a:rPr lang="it-IT" sz="2000" dirty="0">
                <a:solidFill>
                  <a:schemeClr val="bg1"/>
                </a:solidFill>
                <a:latin typeface="Times New Roman" pitchFamily="18" charset="0"/>
                <a:cs typeface="Times New Roman" pitchFamily="18" charset="0"/>
              </a:rPr>
              <a:t>regime fascista, </a:t>
            </a:r>
            <a:r>
              <a:rPr lang="it-IT" sz="2000" dirty="0" smtClean="0">
                <a:solidFill>
                  <a:schemeClr val="bg1"/>
                </a:solidFill>
                <a:latin typeface="Times New Roman" pitchFamily="18" charset="0"/>
                <a:cs typeface="Times New Roman" pitchFamily="18" charset="0"/>
              </a:rPr>
              <a:t>aveva emanato una </a:t>
            </a:r>
            <a:r>
              <a:rPr lang="it-IT" sz="2000" dirty="0">
                <a:solidFill>
                  <a:schemeClr val="bg1"/>
                </a:solidFill>
                <a:latin typeface="Times New Roman" pitchFamily="18" charset="0"/>
                <a:cs typeface="Times New Roman" pitchFamily="18" charset="0"/>
              </a:rPr>
              <a:t>legislazione contro gli ebrei. Le leggi razziali li escludevano dalle scuole, da molte professioni, dalla vita sociale. </a:t>
            </a:r>
            <a:r>
              <a:rPr lang="it-IT" sz="2000" dirty="0" smtClean="0">
                <a:solidFill>
                  <a:schemeClr val="bg1"/>
                </a:solidFill>
                <a:latin typeface="Times New Roman" pitchFamily="18" charset="0"/>
                <a:cs typeface="Times New Roman" pitchFamily="18" charset="0"/>
              </a:rPr>
              <a:t> </a:t>
            </a:r>
            <a:r>
              <a:rPr lang="it-IT" sz="2000" dirty="0">
                <a:solidFill>
                  <a:schemeClr val="bg1"/>
                </a:solidFill>
                <a:latin typeface="Times New Roman" pitchFamily="18" charset="0"/>
                <a:cs typeface="Times New Roman" pitchFamily="18" charset="0"/>
              </a:rPr>
              <a:t>N</a:t>
            </a:r>
            <a:r>
              <a:rPr lang="it-IT" sz="2000" dirty="0" smtClean="0">
                <a:solidFill>
                  <a:schemeClr val="bg1"/>
                </a:solidFill>
                <a:latin typeface="Times New Roman" pitchFamily="18" charset="0"/>
                <a:cs typeface="Times New Roman" pitchFamily="18" charset="0"/>
              </a:rPr>
              <a:t>el </a:t>
            </a:r>
            <a:r>
              <a:rPr lang="it-IT" sz="2000" dirty="0">
                <a:solidFill>
                  <a:schemeClr val="bg1"/>
                </a:solidFill>
                <a:latin typeface="Times New Roman" pitchFamily="18" charset="0"/>
                <a:cs typeface="Times New Roman" pitchFamily="18" charset="0"/>
              </a:rPr>
              <a:t>settembre del 1943 il regime fascista crollò, i Tedeschi da alleati divennero nemici e invasero l’Italia.  C</a:t>
            </a:r>
            <a:r>
              <a:rPr lang="it-IT" sz="2000" dirty="0" smtClean="0">
                <a:solidFill>
                  <a:schemeClr val="bg1"/>
                </a:solidFill>
                <a:latin typeface="Times New Roman" pitchFamily="18" charset="0"/>
                <a:cs typeface="Times New Roman" pitchFamily="18" charset="0"/>
              </a:rPr>
              <a:t>ominciò </a:t>
            </a:r>
            <a:r>
              <a:rPr lang="it-IT" sz="2000" dirty="0">
                <a:solidFill>
                  <a:schemeClr val="bg1"/>
                </a:solidFill>
                <a:latin typeface="Times New Roman" pitchFamily="18" charset="0"/>
                <a:cs typeface="Times New Roman" pitchFamily="18" charset="0"/>
              </a:rPr>
              <a:t>anche qui la caccia all’ebreo, non più soltanto per emarginarlo, bensì per ucciderlo, catturarlo e spedirlo nei campi di sterminio. Il campo di transito di Fossoli, in provincia di Modena, divenne il luogo di transito per questi tristi carichi umani. </a:t>
            </a:r>
            <a:r>
              <a:rPr lang="it-IT" sz="2000" dirty="0" smtClean="0">
                <a:solidFill>
                  <a:schemeClr val="bg1"/>
                </a:solidFill>
                <a:latin typeface="Times New Roman" pitchFamily="18" charset="0"/>
                <a:cs typeface="Times New Roman" pitchFamily="18" charset="0"/>
              </a:rPr>
              <a:t>Circa </a:t>
            </a:r>
            <a:r>
              <a:rPr lang="it-IT" sz="2000" dirty="0">
                <a:solidFill>
                  <a:schemeClr val="bg1"/>
                </a:solidFill>
                <a:latin typeface="Times New Roman" pitchFamily="18" charset="0"/>
                <a:cs typeface="Times New Roman" pitchFamily="18" charset="0"/>
              </a:rPr>
              <a:t>ottomila ebrei italiani morirono nei campi di sterminio: arrivavano da Roma e da Torino, da Mantova e Venezia, da tante altre città del nostro paese. Si consideravano persone come tutte le altre, credevano finita la lunga, millenaria stagione dell’odio e del disprezzo, della diffidenza e dell’emarginazione. </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7155" y="3623774"/>
            <a:ext cx="3538660" cy="230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88369" y="3505146"/>
            <a:ext cx="3424971" cy="230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1294789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edge">
                                      <p:cBhvr>
                                        <p:cTn id="10" dur="2000"/>
                                        <p:tgtEl>
                                          <p:spTgt spid="1027"/>
                                        </p:tgtEl>
                                      </p:cBhvr>
                                    </p:animEffect>
                                  </p:childTnLst>
                                </p:cTn>
                              </p:par>
                              <p:par>
                                <p:cTn id="11" presetID="2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edge">
                                      <p:cBhvr>
                                        <p:cTn id="1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88000">
              <a:srgbClr val="00B0F0"/>
            </a:gs>
            <a:gs pos="77000">
              <a:srgbClr val="0033CC"/>
            </a:gs>
            <a:gs pos="14000">
              <a:srgbClr val="0066FF"/>
            </a:gs>
            <a:gs pos="38000">
              <a:srgbClr val="92D050"/>
            </a:gs>
          </a:gsLst>
          <a:path path="circle">
            <a:fillToRect l="100000" b="100000"/>
          </a:path>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8133" y="489325"/>
            <a:ext cx="8285163" cy="5621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3766178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lin ang="2700000" scaled="1"/>
          <a:tileRect/>
        </a:gra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08171" y="143673"/>
            <a:ext cx="7488832" cy="6468143"/>
          </a:xfrm>
        </p:spPr>
        <p:txBody>
          <a:bodyPr>
            <a:noAutofit/>
          </a:bodyPr>
          <a:lstStyle/>
          <a:p>
            <a:r>
              <a:rPr lang="it-IT" sz="2800" b="1" i="1" dirty="0" smtClean="0">
                <a:solidFill>
                  <a:srgbClr val="FF0000"/>
                </a:solidFill>
                <a:effectLst/>
                <a:latin typeface="Times New Roman" pitchFamily="18" charset="0"/>
                <a:cs typeface="Times New Roman" pitchFamily="18" charset="0"/>
              </a:rPr>
              <a:t>L’intera Europa coinvolta </a:t>
            </a:r>
          </a:p>
          <a:p>
            <a:r>
              <a:rPr lang="it-IT" sz="2400" dirty="0" smtClean="0">
                <a:solidFill>
                  <a:schemeClr val="bg1"/>
                </a:solidFill>
                <a:effectLst/>
                <a:latin typeface="Times New Roman" pitchFamily="18" charset="0"/>
                <a:cs typeface="Times New Roman" pitchFamily="18" charset="0"/>
              </a:rPr>
              <a:t>La Shoah non fu soltanto campi di sterminio: i nazisti uccisero migliaia di ebrei a fucilate, seppellendoli poi in immense fosse comuni. Li segregarono nei ghetti, dove morivano di stenti. Si trattò di un genocidio articolato, studiato nei minimi dettagli, cui parteciparono non solo i terribili ufficiali delle SS, ma anche da una massa di persone che, in misura diversa, collaborarono a questo crimine. I soldati che catturavano gli ebrei, le aziende che producevano il gas per uccidere, i macchinisti dei treni che partivano pieni e tornavano vuoti. La gente che vedeva passare questi convogli udiva le grida e intorno ad Auschwitz sentiva il lezzo di carne bruciata, notava la cenere depositarsi sui campi coltivati. In questo senso, la Shoah coinvolse tutta l’Europa. </a:t>
            </a:r>
          </a:p>
          <a:p>
            <a:endParaRPr lang="it-IT" sz="2400"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04247" y="706380"/>
            <a:ext cx="3543300" cy="2160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04247" y="3789040"/>
            <a:ext cx="3390900"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2208835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9218"/>
                                        </p:tgtEl>
                                        <p:attrNameLst>
                                          <p:attrName>style.visibility</p:attrName>
                                        </p:attrNameLst>
                                      </p:cBhvr>
                                      <p:to>
                                        <p:strVal val="visible"/>
                                      </p:to>
                                    </p:set>
                                    <p:anim calcmode="lin" valueType="num">
                                      <p:cBhvr>
                                        <p:cTn id="29" dur="1000" fill="hold"/>
                                        <p:tgtEl>
                                          <p:spTgt spid="9218"/>
                                        </p:tgtEl>
                                        <p:attrNameLst>
                                          <p:attrName>ppt_w</p:attrName>
                                        </p:attrNameLst>
                                      </p:cBhvr>
                                      <p:tavLst>
                                        <p:tav tm="0">
                                          <p:val>
                                            <p:fltVal val="0"/>
                                          </p:val>
                                        </p:tav>
                                        <p:tav tm="100000">
                                          <p:val>
                                            <p:strVal val="#ppt_w"/>
                                          </p:val>
                                        </p:tav>
                                      </p:tavLst>
                                    </p:anim>
                                    <p:anim calcmode="lin" valueType="num">
                                      <p:cBhvr>
                                        <p:cTn id="30" dur="1000" fill="hold"/>
                                        <p:tgtEl>
                                          <p:spTgt spid="9218"/>
                                        </p:tgtEl>
                                        <p:attrNameLst>
                                          <p:attrName>ppt_h</p:attrName>
                                        </p:attrNameLst>
                                      </p:cBhvr>
                                      <p:tavLst>
                                        <p:tav tm="0">
                                          <p:val>
                                            <p:fltVal val="0"/>
                                          </p:val>
                                        </p:tav>
                                        <p:tav tm="100000">
                                          <p:val>
                                            <p:strVal val="#ppt_h"/>
                                          </p:val>
                                        </p:tav>
                                      </p:tavLst>
                                    </p:anim>
                                    <p:anim calcmode="lin" valueType="num">
                                      <p:cBhvr>
                                        <p:cTn id="31" dur="1000" fill="hold"/>
                                        <p:tgtEl>
                                          <p:spTgt spid="9218"/>
                                        </p:tgtEl>
                                        <p:attrNameLst>
                                          <p:attrName>style.rotation</p:attrName>
                                        </p:attrNameLst>
                                      </p:cBhvr>
                                      <p:tavLst>
                                        <p:tav tm="0">
                                          <p:val>
                                            <p:fltVal val="90"/>
                                          </p:val>
                                        </p:tav>
                                        <p:tav tm="100000">
                                          <p:val>
                                            <p:fltVal val="0"/>
                                          </p:val>
                                        </p:tav>
                                      </p:tavLst>
                                    </p:anim>
                                    <p:animEffect transition="in" filter="fade">
                                      <p:cBhvr>
                                        <p:cTn id="32" dur="1000"/>
                                        <p:tgtEl>
                                          <p:spTgt spid="921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219"/>
                                        </p:tgtEl>
                                        <p:attrNameLst>
                                          <p:attrName>style.visibility</p:attrName>
                                        </p:attrNameLst>
                                      </p:cBhvr>
                                      <p:to>
                                        <p:strVal val="visible"/>
                                      </p:to>
                                    </p:set>
                                    <p:animEffect transition="in" filter="randombar(horizontal)">
                                      <p:cBhvr>
                                        <p:cTn id="3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FF00"/>
            </a:gs>
            <a:gs pos="25000">
              <a:srgbClr val="21D6E0"/>
            </a:gs>
            <a:gs pos="100000">
              <a:srgbClr val="92D050"/>
            </a:gs>
            <a:gs pos="63000">
              <a:schemeClr val="accent5">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899409" y="0"/>
            <a:ext cx="10363200" cy="1470025"/>
          </a:xfrm>
        </p:spPr>
        <p:txBody>
          <a:bodyPr/>
          <a:lstStyle/>
          <a:p>
            <a:r>
              <a:rPr lang="it-IT" i="1" dirty="0" smtClean="0">
                <a:solidFill>
                  <a:schemeClr val="bg1"/>
                </a:solidFill>
                <a:latin typeface="Times New Roman" pitchFamily="18" charset="0"/>
                <a:cs typeface="Times New Roman" pitchFamily="18" charset="0"/>
              </a:rPr>
              <a:t>I campi di concentramento</a:t>
            </a:r>
            <a:endParaRPr lang="it-IT" i="1" dirty="0">
              <a:solidFill>
                <a:schemeClr val="bg1"/>
              </a:solidFill>
              <a:latin typeface="Times New Roman" pitchFamily="18" charset="0"/>
              <a:cs typeface="Times New Roman" pitchFamily="18" charset="0"/>
            </a:endParaRPr>
          </a:p>
        </p:txBody>
      </p:sp>
      <p:sp>
        <p:nvSpPr>
          <p:cNvPr id="3" name="Sottotitolo 2"/>
          <p:cNvSpPr>
            <a:spLocks noGrp="1"/>
          </p:cNvSpPr>
          <p:nvPr>
            <p:ph type="subTitle" idx="1"/>
          </p:nvPr>
        </p:nvSpPr>
        <p:spPr>
          <a:xfrm>
            <a:off x="314794" y="1289154"/>
            <a:ext cx="11392524" cy="2248525"/>
          </a:xfrm>
        </p:spPr>
        <p:txBody>
          <a:bodyPr>
            <a:normAutofit/>
          </a:bodyPr>
          <a:lstStyle/>
          <a:p>
            <a:r>
              <a:rPr lang="it-IT" sz="2200" dirty="0">
                <a:solidFill>
                  <a:schemeClr val="bg1"/>
                </a:solidFill>
                <a:latin typeface="Times New Roman" pitchFamily="18" charset="0"/>
                <a:cs typeface="Times New Roman" pitchFamily="18" charset="0"/>
              </a:rPr>
              <a:t>Tra il dicembre 1941 e il luglio 1942, le SS e la polizia crearono cinque centri di sterminio nella Polonia occupata dai Tedeschi: </a:t>
            </a:r>
            <a:r>
              <a:rPr lang="it-IT" sz="2200" dirty="0" err="1">
                <a:solidFill>
                  <a:schemeClr val="bg1"/>
                </a:solidFill>
                <a:latin typeface="Times New Roman" pitchFamily="18" charset="0"/>
                <a:cs typeface="Times New Roman" pitchFamily="18" charset="0"/>
              </a:rPr>
              <a:t>Chelmo</a:t>
            </a:r>
            <a:r>
              <a:rPr lang="it-IT" sz="2200" dirty="0">
                <a:solidFill>
                  <a:schemeClr val="bg1"/>
                </a:solidFill>
                <a:latin typeface="Times New Roman" pitchFamily="18" charset="0"/>
                <a:cs typeface="Times New Roman" pitchFamily="18" charset="0"/>
              </a:rPr>
              <a:t>, </a:t>
            </a:r>
            <a:r>
              <a:rPr lang="it-IT" sz="2200" dirty="0" err="1">
                <a:solidFill>
                  <a:schemeClr val="bg1"/>
                </a:solidFill>
                <a:latin typeface="Times New Roman" pitchFamily="18" charset="0"/>
                <a:cs typeface="Times New Roman" pitchFamily="18" charset="0"/>
              </a:rPr>
              <a:t>Belzec</a:t>
            </a:r>
            <a:r>
              <a:rPr lang="it-IT" sz="2200" dirty="0">
                <a:solidFill>
                  <a:schemeClr val="bg1"/>
                </a:solidFill>
                <a:latin typeface="Times New Roman" pitchFamily="18" charset="0"/>
                <a:cs typeface="Times New Roman" pitchFamily="18" charset="0"/>
              </a:rPr>
              <a:t>, </a:t>
            </a:r>
            <a:r>
              <a:rPr lang="it-IT" sz="2200" dirty="0" err="1">
                <a:solidFill>
                  <a:schemeClr val="bg1"/>
                </a:solidFill>
                <a:latin typeface="Times New Roman" pitchFamily="18" charset="0"/>
                <a:cs typeface="Times New Roman" pitchFamily="18" charset="0"/>
              </a:rPr>
              <a:t>Sobibor</a:t>
            </a:r>
            <a:r>
              <a:rPr lang="it-IT" sz="2200" dirty="0">
                <a:solidFill>
                  <a:schemeClr val="bg1"/>
                </a:solidFill>
                <a:latin typeface="Times New Roman" pitchFamily="18" charset="0"/>
                <a:cs typeface="Times New Roman" pitchFamily="18" charset="0"/>
              </a:rPr>
              <a:t>, </a:t>
            </a:r>
            <a:r>
              <a:rPr lang="it-IT" sz="2200" dirty="0" err="1">
                <a:solidFill>
                  <a:schemeClr val="bg1"/>
                </a:solidFill>
                <a:latin typeface="Times New Roman" pitchFamily="18" charset="0"/>
                <a:cs typeface="Times New Roman" pitchFamily="18" charset="0"/>
              </a:rPr>
              <a:t>Treblinka</a:t>
            </a:r>
            <a:r>
              <a:rPr lang="it-IT" sz="2200" dirty="0">
                <a:solidFill>
                  <a:schemeClr val="bg1"/>
                </a:solidFill>
                <a:latin typeface="Times New Roman" pitchFamily="18" charset="0"/>
                <a:cs typeface="Times New Roman" pitchFamily="18" charset="0"/>
              </a:rPr>
              <a:t>  e Auschwitz-Birkenau. </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931" y="2713440"/>
            <a:ext cx="5935764" cy="38153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77598" y="2713441"/>
            <a:ext cx="5699543" cy="38153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5731298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 calcmode="lin" valueType="num">
                                      <p:cBhvr>
                                        <p:cTn id="17" dur="500" fill="hold"/>
                                        <p:tgtEl>
                                          <p:spTgt spid="9218"/>
                                        </p:tgtEl>
                                        <p:attrNameLst>
                                          <p:attrName>ppt_w</p:attrName>
                                        </p:attrNameLst>
                                      </p:cBhvr>
                                      <p:tavLst>
                                        <p:tav tm="0">
                                          <p:val>
                                            <p:fltVal val="0"/>
                                          </p:val>
                                        </p:tav>
                                        <p:tav tm="100000">
                                          <p:val>
                                            <p:strVal val="#ppt_w"/>
                                          </p:val>
                                        </p:tav>
                                      </p:tavLst>
                                    </p:anim>
                                    <p:anim calcmode="lin" valueType="num">
                                      <p:cBhvr>
                                        <p:cTn id="18" dur="500" fill="hold"/>
                                        <p:tgtEl>
                                          <p:spTgt spid="9218"/>
                                        </p:tgtEl>
                                        <p:attrNameLst>
                                          <p:attrName>ppt_h</p:attrName>
                                        </p:attrNameLst>
                                      </p:cBhvr>
                                      <p:tavLst>
                                        <p:tav tm="0">
                                          <p:val>
                                            <p:fltVal val="0"/>
                                          </p:val>
                                        </p:tav>
                                        <p:tav tm="100000">
                                          <p:val>
                                            <p:strVal val="#ppt_h"/>
                                          </p:val>
                                        </p:tav>
                                      </p:tavLst>
                                    </p:anim>
                                    <p:animEffect transition="in" filter="fade">
                                      <p:cBhvr>
                                        <p:cTn id="19" dur="500"/>
                                        <p:tgtEl>
                                          <p:spTgt spid="9218"/>
                                        </p:tgtEl>
                                      </p:cBhvr>
                                    </p:animEffect>
                                  </p:childTnLst>
                                </p:cTn>
                              </p:par>
                              <p:par>
                                <p:cTn id="20" presetID="53" presetClass="entr" presetSubtype="16" fill="hold" nodeType="withEffect">
                                  <p:stCondLst>
                                    <p:cond delay="0"/>
                                  </p:stCondLst>
                                  <p:childTnLst>
                                    <p:set>
                                      <p:cBhvr>
                                        <p:cTn id="21" dur="1" fill="hold">
                                          <p:stCondLst>
                                            <p:cond delay="0"/>
                                          </p:stCondLst>
                                        </p:cTn>
                                        <p:tgtEl>
                                          <p:spTgt spid="9219"/>
                                        </p:tgtEl>
                                        <p:attrNameLst>
                                          <p:attrName>style.visibility</p:attrName>
                                        </p:attrNameLst>
                                      </p:cBhvr>
                                      <p:to>
                                        <p:strVal val="visible"/>
                                      </p:to>
                                    </p:set>
                                    <p:anim calcmode="lin" valueType="num">
                                      <p:cBhvr>
                                        <p:cTn id="22" dur="500" fill="hold"/>
                                        <p:tgtEl>
                                          <p:spTgt spid="9219"/>
                                        </p:tgtEl>
                                        <p:attrNameLst>
                                          <p:attrName>ppt_w</p:attrName>
                                        </p:attrNameLst>
                                      </p:cBhvr>
                                      <p:tavLst>
                                        <p:tav tm="0">
                                          <p:val>
                                            <p:fltVal val="0"/>
                                          </p:val>
                                        </p:tav>
                                        <p:tav tm="100000">
                                          <p:val>
                                            <p:strVal val="#ppt_w"/>
                                          </p:val>
                                        </p:tav>
                                      </p:tavLst>
                                    </p:anim>
                                    <p:anim calcmode="lin" valueType="num">
                                      <p:cBhvr>
                                        <p:cTn id="23" dur="500" fill="hold"/>
                                        <p:tgtEl>
                                          <p:spTgt spid="9219"/>
                                        </p:tgtEl>
                                        <p:attrNameLst>
                                          <p:attrName>ppt_h</p:attrName>
                                        </p:attrNameLst>
                                      </p:cBhvr>
                                      <p:tavLst>
                                        <p:tav tm="0">
                                          <p:val>
                                            <p:fltVal val="0"/>
                                          </p:val>
                                        </p:tav>
                                        <p:tav tm="100000">
                                          <p:val>
                                            <p:strVal val="#ppt_h"/>
                                          </p:val>
                                        </p:tav>
                                      </p:tavLst>
                                    </p:anim>
                                    <p:animEffect transition="in" filter="fade">
                                      <p:cBhvr>
                                        <p:cTn id="24"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5000">
              <a:srgbClr val="0070C0"/>
            </a:gs>
            <a:gs pos="100000">
              <a:srgbClr val="00B050"/>
            </a:gs>
            <a:gs pos="63000">
              <a:srgbClr val="92D050"/>
            </a:gs>
          </a:gsLst>
          <a:path path="circle">
            <a:fillToRect l="100000" t="100000"/>
          </a:path>
        </a:gra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59764" y="453453"/>
            <a:ext cx="11497456" cy="3503950"/>
          </a:xfrm>
        </p:spPr>
        <p:txBody>
          <a:bodyPr>
            <a:noAutofit/>
          </a:bodyPr>
          <a:lstStyle/>
          <a:p>
            <a:r>
              <a:rPr lang="it-IT" sz="2200" dirty="0">
                <a:solidFill>
                  <a:schemeClr val="bg1"/>
                </a:solidFill>
                <a:latin typeface="Times New Roman" pitchFamily="18" charset="0"/>
                <a:cs typeface="Times New Roman" pitchFamily="18" charset="0"/>
              </a:rPr>
              <a:t>I funzionari tedeschi delle ferrovie usarono sia treni merci che treni passeggeri per le deportazioni, durante le quali generalmente ai prigionieri non venivano distribuiti né cibo né acqua, nemmeno quando i vagoni dovevano sostare per giorni in prossimità dei raccordi ferroviari, in attesa che altri convogli transitassero. Ammassati all’interno di quei vagoni merci - che erano stati chiusi ermeticamente - i prigionieri soffrivano per il sovraffollamento, per il caldo torrido d’estate e il freddo gelido durante l’inverno. </a:t>
            </a:r>
            <a:r>
              <a:rPr lang="it-IT" sz="2200" dirty="0" smtClean="0">
                <a:solidFill>
                  <a:schemeClr val="bg1"/>
                </a:solidFill>
                <a:latin typeface="Times New Roman" pitchFamily="18" charset="0"/>
                <a:cs typeface="Times New Roman" pitchFamily="18" charset="0"/>
              </a:rPr>
              <a:t>Ad </a:t>
            </a:r>
            <a:r>
              <a:rPr lang="it-IT" sz="2200" dirty="0">
                <a:solidFill>
                  <a:schemeClr val="bg1"/>
                </a:solidFill>
                <a:latin typeface="Times New Roman" pitchFamily="18" charset="0"/>
                <a:cs typeface="Times New Roman" pitchFamily="18" charset="0"/>
              </a:rPr>
              <a:t>esclusione di un secchio, non c’erano altri sanitari e l’odore di escrementi e urina si aggiungeva così alle sofferenze e alle umiliazioni già patite dai deportati, molti dei quali morirono ancora prima di raggiungere le loro destinazioni per la mancanza di cibo e acqua. Guardie e poliziotti armati scortavano i trasporti con l’ordine di sparare a chiunque cercasse di scappare. </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8142" y="3691508"/>
            <a:ext cx="4213485" cy="29377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88293" y="3717741"/>
            <a:ext cx="4381500" cy="272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9199357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fade">
                                      <p:cBhvr>
                                        <p:cTn id="10" dur="500"/>
                                        <p:tgtEl>
                                          <p:spTgt spid="6147"/>
                                        </p:tgtEl>
                                      </p:cBhvr>
                                    </p:animEffect>
                                  </p:childTnLst>
                                </p:cTn>
                              </p:par>
                              <p:par>
                                <p:cTn id="11" presetID="10" presetClass="entr" presetSubtype="0"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fade">
                                      <p:cBhvr>
                                        <p:cTn id="13"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1"/>
            </a:gs>
            <a:gs pos="68000">
              <a:srgbClr val="00B0F0"/>
            </a:gs>
            <a:gs pos="0">
              <a:srgbClr val="FFFF00"/>
            </a:gs>
            <a:gs pos="39000">
              <a:srgbClr val="00B05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CasellaDiTesto 1"/>
          <p:cNvSpPr txBox="1"/>
          <p:nvPr/>
        </p:nvSpPr>
        <p:spPr>
          <a:xfrm>
            <a:off x="349625" y="564776"/>
            <a:ext cx="11416552" cy="3416320"/>
          </a:xfrm>
          <a:prstGeom prst="rect">
            <a:avLst/>
          </a:prstGeom>
          <a:noFill/>
        </p:spPr>
        <p:txBody>
          <a:bodyPr wrap="square" rtlCol="0">
            <a:spAutoFit/>
          </a:bodyPr>
          <a:lstStyle/>
          <a:p>
            <a:r>
              <a:rPr lang="it-IT" sz="3600" i="1" dirty="0" smtClean="0">
                <a:solidFill>
                  <a:schemeClr val="bg1"/>
                </a:solidFill>
                <a:latin typeface="Times New Roman" panose="02020603050405020304" pitchFamily="18" charset="0"/>
                <a:cs typeface="Times New Roman" panose="02020603050405020304" pitchFamily="18" charset="0"/>
              </a:rPr>
              <a:t>«Se comprendere è impossibile, conoscere è necessario, perché ciò che è accaduto può ritornare, le coscienze possono nuovamente essere sedotte ed oscurate: anche le nostre».</a:t>
            </a:r>
            <a:endParaRPr lang="it-IT" sz="3600" i="1" dirty="0">
              <a:solidFill>
                <a:schemeClr val="bg1"/>
              </a:solidFill>
              <a:latin typeface="Times New Roman" panose="02020603050405020304" pitchFamily="18" charset="0"/>
              <a:cs typeface="Times New Roman" panose="02020603050405020304" pitchFamily="18" charset="0"/>
            </a:endParaRPr>
          </a:p>
          <a:p>
            <a:endParaRPr lang="it-IT" sz="3600" i="1" dirty="0" smtClean="0">
              <a:solidFill>
                <a:schemeClr val="bg1"/>
              </a:solidFill>
              <a:latin typeface="Times New Roman" panose="02020603050405020304" pitchFamily="18" charset="0"/>
              <a:cs typeface="Times New Roman" panose="02020603050405020304" pitchFamily="18" charset="0"/>
            </a:endParaRPr>
          </a:p>
          <a:p>
            <a:r>
              <a:rPr lang="it-IT" sz="3600" i="1" dirty="0" smtClean="0">
                <a:solidFill>
                  <a:schemeClr val="bg1"/>
                </a:solidFill>
                <a:latin typeface="Times New Roman" panose="02020603050405020304" pitchFamily="18" charset="0"/>
                <a:cs typeface="Times New Roman" panose="02020603050405020304" pitchFamily="18" charset="0"/>
              </a:rPr>
              <a:t>Primo Levi</a:t>
            </a:r>
            <a:endParaRPr lang="it-IT" sz="3600" i="1" dirty="0">
              <a:solidFill>
                <a:schemeClr val="bg1"/>
              </a:solidFill>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2" cstate="print"/>
          <a:stretch>
            <a:fillRect/>
          </a:stretch>
        </p:blipFill>
        <p:spPr>
          <a:xfrm>
            <a:off x="6441143" y="3300047"/>
            <a:ext cx="4881445" cy="3092824"/>
          </a:xfrm>
          <a:prstGeom prst="rect">
            <a:avLst/>
          </a:prstGeom>
        </p:spPr>
      </p:pic>
    </p:spTree>
    <p:extLst>
      <p:ext uri="{BB962C8B-B14F-4D97-AF65-F5344CB8AC3E}">
        <p14:creationId xmlns:p14="http://schemas.microsoft.com/office/powerpoint/2010/main" xmlns="" val="251015964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down)">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100000">
              <a:srgbClr val="FFC000"/>
            </a:gs>
            <a:gs pos="47000">
              <a:srgbClr val="00B050"/>
            </a:gs>
          </a:gsLst>
          <a:lin ang="2700000" scaled="1"/>
          <a:tileRect/>
        </a:gra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14793" y="254832"/>
            <a:ext cx="11287594" cy="2413417"/>
          </a:xfrm>
        </p:spPr>
        <p:txBody>
          <a:bodyPr>
            <a:normAutofit/>
          </a:bodyPr>
          <a:lstStyle/>
          <a:p>
            <a:r>
              <a:rPr lang="it-IT" sz="2200" dirty="0">
                <a:solidFill>
                  <a:schemeClr val="bg1"/>
                </a:solidFill>
                <a:latin typeface="Times New Roman" pitchFamily="18" charset="0"/>
                <a:cs typeface="Times New Roman" pitchFamily="18" charset="0"/>
              </a:rPr>
              <a:t>Le tecniche </a:t>
            </a:r>
            <a:r>
              <a:rPr lang="it-IT" sz="2200" dirty="0" smtClean="0">
                <a:solidFill>
                  <a:schemeClr val="bg1"/>
                </a:solidFill>
                <a:latin typeface="Times New Roman" pitchFamily="18" charset="0"/>
                <a:cs typeface="Times New Roman" pitchFamily="18" charset="0"/>
              </a:rPr>
              <a:t>di sterminio erano </a:t>
            </a:r>
            <a:r>
              <a:rPr lang="it-IT" sz="2200" dirty="0">
                <a:solidFill>
                  <a:schemeClr val="bg1"/>
                </a:solidFill>
                <a:latin typeface="Times New Roman" pitchFamily="18" charset="0"/>
                <a:cs typeface="Times New Roman" pitchFamily="18" charset="0"/>
              </a:rPr>
              <a:t>diverse. Inizialmente, gli ufficiali delle SS si limitavano alle fucilazioni, poi si idearono soluzioni più economiche per lo sterminio di massa. Nei campi di </a:t>
            </a:r>
            <a:r>
              <a:rPr lang="it-IT" sz="2200" dirty="0" err="1">
                <a:solidFill>
                  <a:schemeClr val="bg1"/>
                </a:solidFill>
                <a:latin typeface="Times New Roman" pitchFamily="18" charset="0"/>
                <a:cs typeface="Times New Roman" pitchFamily="18" charset="0"/>
              </a:rPr>
              <a:t>Bełżec</a:t>
            </a:r>
            <a:r>
              <a:rPr lang="it-IT" sz="2200" dirty="0">
                <a:solidFill>
                  <a:schemeClr val="bg1"/>
                </a:solidFill>
                <a:latin typeface="Times New Roman" pitchFamily="18" charset="0"/>
                <a:cs typeface="Times New Roman" pitchFamily="18" charset="0"/>
              </a:rPr>
              <a:t>, </a:t>
            </a:r>
            <a:r>
              <a:rPr lang="it-IT" sz="2200" dirty="0" err="1">
                <a:solidFill>
                  <a:schemeClr val="bg1"/>
                </a:solidFill>
                <a:latin typeface="Times New Roman" pitchFamily="18" charset="0"/>
                <a:cs typeface="Times New Roman" pitchFamily="18" charset="0"/>
              </a:rPr>
              <a:t>Sobibór</a:t>
            </a:r>
            <a:r>
              <a:rPr lang="it-IT" sz="2200" dirty="0">
                <a:solidFill>
                  <a:schemeClr val="bg1"/>
                </a:solidFill>
                <a:latin typeface="Times New Roman" pitchFamily="18" charset="0"/>
                <a:cs typeface="Times New Roman" pitchFamily="18" charset="0"/>
              </a:rPr>
              <a:t> e </a:t>
            </a:r>
            <a:r>
              <a:rPr lang="it-IT" sz="2200" dirty="0" err="1">
                <a:solidFill>
                  <a:schemeClr val="bg1"/>
                </a:solidFill>
                <a:latin typeface="Times New Roman" pitchFamily="18" charset="0"/>
                <a:cs typeface="Times New Roman" pitchFamily="18" charset="0"/>
              </a:rPr>
              <a:t>Treblinka</a:t>
            </a:r>
            <a:r>
              <a:rPr lang="it-IT" sz="2200" dirty="0">
                <a:solidFill>
                  <a:schemeClr val="bg1"/>
                </a:solidFill>
                <a:latin typeface="Times New Roman" pitchFamily="18" charset="0"/>
                <a:cs typeface="Times New Roman" pitchFamily="18" charset="0"/>
              </a:rPr>
              <a:t>, si utilizzava l’avvelenamento con monossido di carbonio, mentre ad Auschwitz e </a:t>
            </a:r>
            <a:r>
              <a:rPr lang="it-IT" sz="2200" dirty="0" err="1">
                <a:solidFill>
                  <a:schemeClr val="bg1"/>
                </a:solidFill>
                <a:latin typeface="Times New Roman" pitchFamily="18" charset="0"/>
                <a:cs typeface="Times New Roman" pitchFamily="18" charset="0"/>
              </a:rPr>
              <a:t>Majdanek</a:t>
            </a:r>
            <a:r>
              <a:rPr lang="it-IT" sz="2200" dirty="0">
                <a:solidFill>
                  <a:schemeClr val="bg1"/>
                </a:solidFill>
                <a:latin typeface="Times New Roman" pitchFamily="18" charset="0"/>
                <a:cs typeface="Times New Roman" pitchFamily="18" charset="0"/>
              </a:rPr>
              <a:t>, fu usato il </a:t>
            </a:r>
            <a:r>
              <a:rPr lang="it-IT" sz="2200" dirty="0" err="1">
                <a:solidFill>
                  <a:schemeClr val="bg1"/>
                </a:solidFill>
                <a:latin typeface="Times New Roman" pitchFamily="18" charset="0"/>
                <a:cs typeface="Times New Roman" pitchFamily="18" charset="0"/>
              </a:rPr>
              <a:t>Zyklon</a:t>
            </a:r>
            <a:r>
              <a:rPr lang="it-IT" sz="2200" dirty="0">
                <a:solidFill>
                  <a:schemeClr val="bg1"/>
                </a:solidFill>
                <a:latin typeface="Times New Roman" pitchFamily="18" charset="0"/>
                <a:cs typeface="Times New Roman" pitchFamily="18" charset="0"/>
              </a:rPr>
              <a:t>-B a base di acido cianidrico. Nei campi elencati, le uccisioni avvenivano nelle camere a gas, mentre a </a:t>
            </a:r>
            <a:r>
              <a:rPr lang="it-IT" sz="2200" dirty="0" err="1">
                <a:solidFill>
                  <a:schemeClr val="bg1"/>
                </a:solidFill>
                <a:latin typeface="Times New Roman" pitchFamily="18" charset="0"/>
                <a:cs typeface="Times New Roman" pitchFamily="18" charset="0"/>
              </a:rPr>
              <a:t>Chelmno</a:t>
            </a:r>
            <a:r>
              <a:rPr lang="it-IT" sz="2200" dirty="0">
                <a:solidFill>
                  <a:schemeClr val="bg1"/>
                </a:solidFill>
                <a:latin typeface="Times New Roman" pitchFamily="18" charset="0"/>
                <a:cs typeface="Times New Roman" pitchFamily="18" charset="0"/>
              </a:rPr>
              <a:t>, furono utilizzati degli speciali autocarri che diffondevano nell’ambiente monossido di carbonio. </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39711" y="2614612"/>
            <a:ext cx="6057744" cy="38365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2032" y="2714754"/>
            <a:ext cx="3636285" cy="36362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7111578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171"/>
                                        </p:tgtEl>
                                        <p:attrNameLst>
                                          <p:attrName>style.visibility</p:attrName>
                                        </p:attrNameLst>
                                      </p:cBhvr>
                                      <p:to>
                                        <p:strVal val="visible"/>
                                      </p:to>
                                    </p:set>
                                    <p:animEffect transition="in" filter="wipe(down)">
                                      <p:cBhvr>
                                        <p:cTn id="23" dur="580">
                                          <p:stCondLst>
                                            <p:cond delay="0"/>
                                          </p:stCondLst>
                                        </p:cTn>
                                        <p:tgtEl>
                                          <p:spTgt spid="7171"/>
                                        </p:tgtEl>
                                      </p:cBhvr>
                                    </p:animEffect>
                                    <p:anim calcmode="lin" valueType="num">
                                      <p:cBhvr>
                                        <p:cTn id="24" dur="1822" tmFilter="0,0; 0.14,0.36; 0.43,0.73; 0.71,0.91; 1.0,1.0">
                                          <p:stCondLst>
                                            <p:cond delay="0"/>
                                          </p:stCondLst>
                                        </p:cTn>
                                        <p:tgtEl>
                                          <p:spTgt spid="717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1"/>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1"/>
                                        </p:tgtEl>
                                      </p:cBhvr>
                                      <p:to x="100000" y="60000"/>
                                    </p:animScale>
                                    <p:animScale>
                                      <p:cBhvr>
                                        <p:cTn id="30" dur="166" decel="50000">
                                          <p:stCondLst>
                                            <p:cond delay="676"/>
                                          </p:stCondLst>
                                        </p:cTn>
                                        <p:tgtEl>
                                          <p:spTgt spid="7171"/>
                                        </p:tgtEl>
                                      </p:cBhvr>
                                      <p:to x="100000" y="100000"/>
                                    </p:animScale>
                                    <p:animScale>
                                      <p:cBhvr>
                                        <p:cTn id="31" dur="26">
                                          <p:stCondLst>
                                            <p:cond delay="1312"/>
                                          </p:stCondLst>
                                        </p:cTn>
                                        <p:tgtEl>
                                          <p:spTgt spid="7171"/>
                                        </p:tgtEl>
                                      </p:cBhvr>
                                      <p:to x="100000" y="80000"/>
                                    </p:animScale>
                                    <p:animScale>
                                      <p:cBhvr>
                                        <p:cTn id="32" dur="166" decel="50000">
                                          <p:stCondLst>
                                            <p:cond delay="1338"/>
                                          </p:stCondLst>
                                        </p:cTn>
                                        <p:tgtEl>
                                          <p:spTgt spid="7171"/>
                                        </p:tgtEl>
                                      </p:cBhvr>
                                      <p:to x="100000" y="100000"/>
                                    </p:animScale>
                                    <p:animScale>
                                      <p:cBhvr>
                                        <p:cTn id="33" dur="26">
                                          <p:stCondLst>
                                            <p:cond delay="1642"/>
                                          </p:stCondLst>
                                        </p:cTn>
                                        <p:tgtEl>
                                          <p:spTgt spid="7171"/>
                                        </p:tgtEl>
                                      </p:cBhvr>
                                      <p:to x="100000" y="90000"/>
                                    </p:animScale>
                                    <p:animScale>
                                      <p:cBhvr>
                                        <p:cTn id="34" dur="166" decel="50000">
                                          <p:stCondLst>
                                            <p:cond delay="1668"/>
                                          </p:stCondLst>
                                        </p:cTn>
                                        <p:tgtEl>
                                          <p:spTgt spid="7171"/>
                                        </p:tgtEl>
                                      </p:cBhvr>
                                      <p:to x="100000" y="100000"/>
                                    </p:animScale>
                                    <p:animScale>
                                      <p:cBhvr>
                                        <p:cTn id="35" dur="26">
                                          <p:stCondLst>
                                            <p:cond delay="1808"/>
                                          </p:stCondLst>
                                        </p:cTn>
                                        <p:tgtEl>
                                          <p:spTgt spid="7171"/>
                                        </p:tgtEl>
                                      </p:cBhvr>
                                      <p:to x="100000" y="95000"/>
                                    </p:animScale>
                                    <p:animScale>
                                      <p:cBhvr>
                                        <p:cTn id="36" dur="166" decel="50000">
                                          <p:stCondLst>
                                            <p:cond delay="1834"/>
                                          </p:stCondLst>
                                        </p:cTn>
                                        <p:tgtEl>
                                          <p:spTgt spid="717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wipe(down)">
                                      <p:cBhvr>
                                        <p:cTn id="39" dur="580">
                                          <p:stCondLst>
                                            <p:cond delay="0"/>
                                          </p:stCondLst>
                                        </p:cTn>
                                        <p:tgtEl>
                                          <p:spTgt spid="1026"/>
                                        </p:tgtEl>
                                      </p:cBhvr>
                                    </p:animEffect>
                                    <p:anim calcmode="lin" valueType="num">
                                      <p:cBhvr>
                                        <p:cTn id="40"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45" dur="26">
                                          <p:stCondLst>
                                            <p:cond delay="650"/>
                                          </p:stCondLst>
                                        </p:cTn>
                                        <p:tgtEl>
                                          <p:spTgt spid="1026"/>
                                        </p:tgtEl>
                                      </p:cBhvr>
                                      <p:to x="100000" y="60000"/>
                                    </p:animScale>
                                    <p:animScale>
                                      <p:cBhvr>
                                        <p:cTn id="46" dur="166" decel="50000">
                                          <p:stCondLst>
                                            <p:cond delay="676"/>
                                          </p:stCondLst>
                                        </p:cTn>
                                        <p:tgtEl>
                                          <p:spTgt spid="1026"/>
                                        </p:tgtEl>
                                      </p:cBhvr>
                                      <p:to x="100000" y="100000"/>
                                    </p:animScale>
                                    <p:animScale>
                                      <p:cBhvr>
                                        <p:cTn id="47" dur="26">
                                          <p:stCondLst>
                                            <p:cond delay="1312"/>
                                          </p:stCondLst>
                                        </p:cTn>
                                        <p:tgtEl>
                                          <p:spTgt spid="1026"/>
                                        </p:tgtEl>
                                      </p:cBhvr>
                                      <p:to x="100000" y="80000"/>
                                    </p:animScale>
                                    <p:animScale>
                                      <p:cBhvr>
                                        <p:cTn id="48" dur="166" decel="50000">
                                          <p:stCondLst>
                                            <p:cond delay="1338"/>
                                          </p:stCondLst>
                                        </p:cTn>
                                        <p:tgtEl>
                                          <p:spTgt spid="1026"/>
                                        </p:tgtEl>
                                      </p:cBhvr>
                                      <p:to x="100000" y="100000"/>
                                    </p:animScale>
                                    <p:animScale>
                                      <p:cBhvr>
                                        <p:cTn id="49" dur="26">
                                          <p:stCondLst>
                                            <p:cond delay="1642"/>
                                          </p:stCondLst>
                                        </p:cTn>
                                        <p:tgtEl>
                                          <p:spTgt spid="1026"/>
                                        </p:tgtEl>
                                      </p:cBhvr>
                                      <p:to x="100000" y="90000"/>
                                    </p:animScale>
                                    <p:animScale>
                                      <p:cBhvr>
                                        <p:cTn id="50" dur="166" decel="50000">
                                          <p:stCondLst>
                                            <p:cond delay="1668"/>
                                          </p:stCondLst>
                                        </p:cTn>
                                        <p:tgtEl>
                                          <p:spTgt spid="1026"/>
                                        </p:tgtEl>
                                      </p:cBhvr>
                                      <p:to x="100000" y="100000"/>
                                    </p:animScale>
                                    <p:animScale>
                                      <p:cBhvr>
                                        <p:cTn id="51" dur="26">
                                          <p:stCondLst>
                                            <p:cond delay="1808"/>
                                          </p:stCondLst>
                                        </p:cTn>
                                        <p:tgtEl>
                                          <p:spTgt spid="1026"/>
                                        </p:tgtEl>
                                      </p:cBhvr>
                                      <p:to x="100000" y="95000"/>
                                    </p:animScale>
                                    <p:animScale>
                                      <p:cBhvr>
                                        <p:cTn id="52"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17999">
              <a:srgbClr val="99CCFF"/>
            </a:gs>
            <a:gs pos="36000">
              <a:srgbClr val="9966FF"/>
            </a:gs>
            <a:gs pos="61000">
              <a:srgbClr val="CC99FF"/>
            </a:gs>
            <a:gs pos="82001">
              <a:srgbClr val="99CCFF"/>
            </a:gs>
            <a:gs pos="100000">
              <a:srgbClr val="0070C0"/>
            </a:gs>
          </a:gsLst>
          <a:lin ang="5400000" scaled="0"/>
        </a:gra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49705" y="434713"/>
            <a:ext cx="11212643" cy="2923083"/>
          </a:xfrm>
        </p:spPr>
        <p:txBody>
          <a:bodyPr>
            <a:noAutofit/>
          </a:bodyPr>
          <a:lstStyle/>
          <a:p>
            <a:r>
              <a:rPr lang="it-IT" sz="2200" dirty="0">
                <a:solidFill>
                  <a:schemeClr val="bg1"/>
                </a:solidFill>
                <a:latin typeface="Times New Roman" pitchFamily="18" charset="0"/>
                <a:cs typeface="Times New Roman" pitchFamily="18" charset="0"/>
              </a:rPr>
              <a:t>I cadaveri, inizialmente, vennero via via ammassati in fosse comuni, ma quando il numero raggiunse dimensioni notevoli, furono ideati i forni crematori, in cui venivano bruciati i corpi. La macchina della morte subì un’accelerata quando la Germania era prossima a perdere la guerra. </a:t>
            </a:r>
          </a:p>
          <a:p>
            <a:r>
              <a:rPr lang="it-IT" sz="2200" dirty="0">
                <a:solidFill>
                  <a:schemeClr val="bg1"/>
                </a:solidFill>
                <a:latin typeface="Times New Roman" pitchFamily="18" charset="0"/>
                <a:cs typeface="Times New Roman" pitchFamily="18" charset="0"/>
              </a:rPr>
              <a:t>A questo punto, Hitler e i suoi decisero di avviare la “soluzione finale”, ossia lo sterminio totale di tutti i deportati ancora presenti nei lager.</a:t>
            </a:r>
          </a:p>
          <a:p>
            <a:endParaRPr lang="it-IT" sz="2200" dirty="0">
              <a:solidFill>
                <a:schemeClr val="tx1"/>
              </a:solidFill>
              <a:latin typeface="Times New Roman" pitchFamily="18" charset="0"/>
              <a:cs typeface="Times New Roman" pitchFamily="18" charset="0"/>
            </a:endParaRPr>
          </a:p>
          <a:p>
            <a:endParaRPr lang="it-IT" sz="2200" dirty="0">
              <a:solidFill>
                <a:schemeClr val="tx1"/>
              </a:solidFill>
              <a:latin typeface="Times New Roman" pitchFamily="18" charset="0"/>
              <a:cs typeface="Times New Roman" pitchFamily="18" charset="0"/>
            </a:endParaRPr>
          </a:p>
          <a:p>
            <a:endParaRPr lang="it-IT" sz="2200" dirty="0">
              <a:solidFill>
                <a:schemeClr val="tx1"/>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5809" y="3000264"/>
            <a:ext cx="5650198" cy="3426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62231" y="2904432"/>
            <a:ext cx="5090253" cy="3633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171013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8195"/>
                                        </p:tgtEl>
                                        <p:attrNameLst>
                                          <p:attrName>style.visibility</p:attrName>
                                        </p:attrNameLst>
                                      </p:cBhvr>
                                      <p:to>
                                        <p:strVal val="visible"/>
                                      </p:to>
                                    </p:set>
                                    <p:anim calcmode="lin" valueType="num">
                                      <p:cBhvr>
                                        <p:cTn id="19" dur="1000" fill="hold"/>
                                        <p:tgtEl>
                                          <p:spTgt spid="8195"/>
                                        </p:tgtEl>
                                        <p:attrNameLst>
                                          <p:attrName>ppt_w</p:attrName>
                                        </p:attrNameLst>
                                      </p:cBhvr>
                                      <p:tavLst>
                                        <p:tav tm="0">
                                          <p:val>
                                            <p:strVal val="#ppt_w+.3"/>
                                          </p:val>
                                        </p:tav>
                                        <p:tav tm="100000">
                                          <p:val>
                                            <p:strVal val="#ppt_w"/>
                                          </p:val>
                                        </p:tav>
                                      </p:tavLst>
                                    </p:anim>
                                    <p:anim calcmode="lin" valueType="num">
                                      <p:cBhvr>
                                        <p:cTn id="20" dur="1000" fill="hold"/>
                                        <p:tgtEl>
                                          <p:spTgt spid="8195"/>
                                        </p:tgtEl>
                                        <p:attrNameLst>
                                          <p:attrName>ppt_h</p:attrName>
                                        </p:attrNameLst>
                                      </p:cBhvr>
                                      <p:tavLst>
                                        <p:tav tm="0">
                                          <p:val>
                                            <p:strVal val="#ppt_h"/>
                                          </p:val>
                                        </p:tav>
                                        <p:tav tm="100000">
                                          <p:val>
                                            <p:strVal val="#ppt_h"/>
                                          </p:val>
                                        </p:tav>
                                      </p:tavLst>
                                    </p:anim>
                                    <p:animEffect transition="in" filter="fade">
                                      <p:cBhvr>
                                        <p:cTn id="21" dur="1000"/>
                                        <p:tgtEl>
                                          <p:spTgt spid="8195"/>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8196"/>
                                        </p:tgtEl>
                                        <p:attrNameLst>
                                          <p:attrName>style.visibility</p:attrName>
                                        </p:attrNameLst>
                                      </p:cBhvr>
                                      <p:to>
                                        <p:strVal val="visible"/>
                                      </p:to>
                                    </p:set>
                                    <p:anim calcmode="lin" valueType="num">
                                      <p:cBhvr>
                                        <p:cTn id="24" dur="1000" fill="hold"/>
                                        <p:tgtEl>
                                          <p:spTgt spid="8196"/>
                                        </p:tgtEl>
                                        <p:attrNameLst>
                                          <p:attrName>ppt_w</p:attrName>
                                        </p:attrNameLst>
                                      </p:cBhvr>
                                      <p:tavLst>
                                        <p:tav tm="0">
                                          <p:val>
                                            <p:strVal val="#ppt_w+.3"/>
                                          </p:val>
                                        </p:tav>
                                        <p:tav tm="100000">
                                          <p:val>
                                            <p:strVal val="#ppt_w"/>
                                          </p:val>
                                        </p:tav>
                                      </p:tavLst>
                                    </p:anim>
                                    <p:anim calcmode="lin" valueType="num">
                                      <p:cBhvr>
                                        <p:cTn id="25" dur="1000" fill="hold"/>
                                        <p:tgtEl>
                                          <p:spTgt spid="8196"/>
                                        </p:tgtEl>
                                        <p:attrNameLst>
                                          <p:attrName>ppt_h</p:attrName>
                                        </p:attrNameLst>
                                      </p:cBhvr>
                                      <p:tavLst>
                                        <p:tav tm="0">
                                          <p:val>
                                            <p:strVal val="#ppt_h"/>
                                          </p:val>
                                        </p:tav>
                                        <p:tav tm="100000">
                                          <p:val>
                                            <p:strVal val="#ppt_h"/>
                                          </p:val>
                                        </p:tav>
                                      </p:tavLst>
                                    </p:anim>
                                    <p:animEffect transition="in" filter="fade">
                                      <p:cBhvr>
                                        <p:cTn id="26"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5400000" scaled="0"/>
          <a:tileRect r="-100000" b="-10000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899409" y="0"/>
            <a:ext cx="10363200" cy="1077467"/>
          </a:xfrm>
        </p:spPr>
        <p:txBody>
          <a:bodyPr/>
          <a:lstStyle/>
          <a:p>
            <a:r>
              <a:rPr lang="it-IT" i="1" dirty="0" smtClean="0">
                <a:solidFill>
                  <a:schemeClr val="bg1"/>
                </a:solidFill>
                <a:latin typeface="Times New Roman" pitchFamily="18" charset="0"/>
                <a:cs typeface="Times New Roman" pitchFamily="18" charset="0"/>
              </a:rPr>
              <a:t>Alcune testimonianze</a:t>
            </a:r>
            <a:endParaRPr lang="it-IT" i="1" dirty="0">
              <a:solidFill>
                <a:schemeClr val="bg1"/>
              </a:solidFill>
              <a:latin typeface="Times New Roman" pitchFamily="18" charset="0"/>
              <a:cs typeface="Times New Roman" pitchFamily="18" charset="0"/>
            </a:endParaRPr>
          </a:p>
        </p:txBody>
      </p:sp>
      <p:sp>
        <p:nvSpPr>
          <p:cNvPr id="3" name="Sottotitolo 2"/>
          <p:cNvSpPr>
            <a:spLocks noGrp="1"/>
          </p:cNvSpPr>
          <p:nvPr>
            <p:ph type="subTitle" idx="1"/>
          </p:nvPr>
        </p:nvSpPr>
        <p:spPr>
          <a:xfrm>
            <a:off x="209863" y="1157990"/>
            <a:ext cx="11692327" cy="5407702"/>
          </a:xfrm>
        </p:spPr>
        <p:txBody>
          <a:bodyPr>
            <a:noAutofit/>
          </a:bodyPr>
          <a:lstStyle/>
          <a:p>
            <a:pPr algn="just"/>
            <a:r>
              <a:rPr lang="it-IT" sz="2400" dirty="0" smtClean="0">
                <a:solidFill>
                  <a:schemeClr val="bg1"/>
                </a:solidFill>
                <a:latin typeface="Times New Roman" pitchFamily="18" charset="0"/>
                <a:cs typeface="Times New Roman" pitchFamily="18" charset="0"/>
              </a:rPr>
              <a:t>Molte sono le testimonianze della persecuzione nazista rese attraverso i </a:t>
            </a:r>
            <a:r>
              <a:rPr lang="it-IT" sz="2400" dirty="0">
                <a:solidFill>
                  <a:schemeClr val="bg1"/>
                </a:solidFill>
                <a:latin typeface="Times New Roman" pitchFamily="18" charset="0"/>
                <a:cs typeface="Times New Roman" pitchFamily="18" charset="0"/>
              </a:rPr>
              <a:t>testi </a:t>
            </a:r>
            <a:r>
              <a:rPr lang="it-IT" sz="2400" dirty="0" smtClean="0">
                <a:solidFill>
                  <a:schemeClr val="bg1"/>
                </a:solidFill>
                <a:latin typeface="Times New Roman" pitchFamily="18" charset="0"/>
                <a:cs typeface="Times New Roman" pitchFamily="18" charset="0"/>
              </a:rPr>
              <a:t>di alcuni sopravvissuti che hanno </a:t>
            </a:r>
            <a:r>
              <a:rPr lang="it-IT" sz="2400" dirty="0">
                <a:solidFill>
                  <a:schemeClr val="bg1"/>
                </a:solidFill>
                <a:latin typeface="Times New Roman" pitchFamily="18" charset="0"/>
                <a:cs typeface="Times New Roman" pitchFamily="18" charset="0"/>
              </a:rPr>
              <a:t>descritto le loro vicende e le loro </a:t>
            </a:r>
            <a:r>
              <a:rPr lang="it-IT" sz="2400" dirty="0" smtClean="0">
                <a:solidFill>
                  <a:schemeClr val="bg1"/>
                </a:solidFill>
                <a:latin typeface="Times New Roman" pitchFamily="18" charset="0"/>
                <a:cs typeface="Times New Roman" pitchFamily="18" charset="0"/>
              </a:rPr>
              <a:t>esperienze. Altre testimonianze sono offerte da persone che ogni </a:t>
            </a:r>
            <a:r>
              <a:rPr lang="it-IT" sz="2400" dirty="0">
                <a:solidFill>
                  <a:schemeClr val="bg1"/>
                </a:solidFill>
                <a:latin typeface="Times New Roman" pitchFamily="18" charset="0"/>
                <a:cs typeface="Times New Roman" pitchFamily="18" charset="0"/>
              </a:rPr>
              <a:t>giorno della loro vita </a:t>
            </a:r>
            <a:r>
              <a:rPr lang="it-IT" sz="2400" dirty="0" smtClean="0">
                <a:solidFill>
                  <a:schemeClr val="bg1"/>
                </a:solidFill>
                <a:latin typeface="Times New Roman" pitchFamily="18" charset="0"/>
                <a:cs typeface="Times New Roman" pitchFamily="18" charset="0"/>
              </a:rPr>
              <a:t>si impegnano per </a:t>
            </a:r>
            <a:r>
              <a:rPr lang="it-IT" sz="2400" dirty="0">
                <a:solidFill>
                  <a:schemeClr val="bg1"/>
                </a:solidFill>
                <a:latin typeface="Times New Roman" pitchFamily="18" charset="0"/>
                <a:cs typeface="Times New Roman" pitchFamily="18" charset="0"/>
              </a:rPr>
              <a:t>tener vivo il ricordo della shoah, e far si che tali fatti non accadano mai più. </a:t>
            </a:r>
            <a:endParaRPr lang="it-IT" sz="2400" dirty="0" smtClean="0">
              <a:solidFill>
                <a:schemeClr val="bg1"/>
              </a:solidFill>
              <a:latin typeface="Times New Roman" pitchFamily="18" charset="0"/>
              <a:cs typeface="Times New Roman" pitchFamily="18" charset="0"/>
            </a:endParaRPr>
          </a:p>
          <a:p>
            <a:pPr marL="342900" indent="-342900" algn="just">
              <a:buFont typeface="Arial" pitchFamily="34" charset="0"/>
              <a:buChar char="•"/>
            </a:pPr>
            <a:r>
              <a:rPr lang="it-IT" sz="2400" dirty="0" smtClean="0">
                <a:solidFill>
                  <a:schemeClr val="bg1"/>
                </a:solidFill>
                <a:latin typeface="Times New Roman" pitchFamily="18" charset="0"/>
                <a:cs typeface="Times New Roman" pitchFamily="18" charset="0"/>
              </a:rPr>
              <a:t> Primo </a:t>
            </a:r>
            <a:r>
              <a:rPr lang="it-IT" sz="2400" dirty="0">
                <a:solidFill>
                  <a:schemeClr val="bg1"/>
                </a:solidFill>
                <a:latin typeface="Times New Roman" pitchFamily="18" charset="0"/>
                <a:cs typeface="Times New Roman" pitchFamily="18" charset="0"/>
              </a:rPr>
              <a:t>Levi</a:t>
            </a:r>
          </a:p>
          <a:p>
            <a:pPr marL="342900" indent="-342900" algn="just">
              <a:buFont typeface="Arial" pitchFamily="34" charset="0"/>
              <a:buChar char="•"/>
            </a:pPr>
            <a:r>
              <a:rPr lang="it-IT" sz="2400" dirty="0" smtClean="0">
                <a:solidFill>
                  <a:schemeClr val="bg1"/>
                </a:solidFill>
                <a:latin typeface="Times New Roman" pitchFamily="18" charset="0"/>
                <a:cs typeface="Times New Roman" pitchFamily="18" charset="0"/>
              </a:rPr>
              <a:t>Anna Frank</a:t>
            </a:r>
          </a:p>
          <a:p>
            <a:pPr marL="342900" indent="-342900" algn="just">
              <a:buFont typeface="Arial" pitchFamily="34" charset="0"/>
              <a:buChar char="•"/>
            </a:pPr>
            <a:r>
              <a:rPr lang="it-IT" sz="2400" dirty="0" smtClean="0">
                <a:solidFill>
                  <a:schemeClr val="bg1"/>
                </a:solidFill>
                <a:latin typeface="Times New Roman" pitchFamily="18" charset="0"/>
                <a:cs typeface="Times New Roman" pitchFamily="18" charset="0"/>
              </a:rPr>
              <a:t>Elsa Morante </a:t>
            </a:r>
          </a:p>
          <a:p>
            <a:pPr marL="342900" indent="-342900" algn="just">
              <a:buFont typeface="Arial" pitchFamily="34" charset="0"/>
              <a:buChar char="•"/>
            </a:pPr>
            <a:r>
              <a:rPr lang="it-IT" sz="2400" dirty="0" smtClean="0">
                <a:solidFill>
                  <a:schemeClr val="bg1"/>
                </a:solidFill>
                <a:latin typeface="Times New Roman" pitchFamily="18" charset="0"/>
                <a:cs typeface="Times New Roman" pitchFamily="18" charset="0"/>
              </a:rPr>
              <a:t>Joyce Lussu</a:t>
            </a:r>
          </a:p>
          <a:p>
            <a:pPr marL="342900" indent="-342900" algn="just">
              <a:buFont typeface="Arial" pitchFamily="34" charset="0"/>
              <a:buChar char="•"/>
            </a:pPr>
            <a:r>
              <a:rPr lang="it-IT" sz="2400" dirty="0" smtClean="0">
                <a:solidFill>
                  <a:schemeClr val="bg1"/>
                </a:solidFill>
                <a:latin typeface="Times New Roman" pitchFamily="18" charset="0"/>
                <a:cs typeface="Times New Roman" pitchFamily="18" charset="0"/>
              </a:rPr>
              <a:t>Quasimodo</a:t>
            </a:r>
          </a:p>
          <a:p>
            <a:pPr marL="342900" indent="-342900" algn="just">
              <a:buFont typeface="Arial" pitchFamily="34" charset="0"/>
              <a:buChar char="•"/>
            </a:pPr>
            <a:endParaRPr lang="it-IT" sz="2400" dirty="0">
              <a:solidFill>
                <a:schemeClr val="bg1"/>
              </a:solidFill>
              <a:latin typeface="Times New Roman" pitchFamily="18" charset="0"/>
              <a:cs typeface="Times New Roman" pitchFamily="18" charset="0"/>
            </a:endParaRPr>
          </a:p>
          <a:p>
            <a:pPr algn="just"/>
            <a:r>
              <a:rPr lang="it-IT" sz="2400" dirty="0">
                <a:solidFill>
                  <a:schemeClr val="tx1"/>
                </a:solidFill>
                <a:latin typeface="Times New Roman" pitchFamily="18" charset="0"/>
                <a:cs typeface="Times New Roman" pitchFamily="18" charset="0"/>
              </a:rPr>
              <a:t> </a:t>
            </a:r>
          </a:p>
          <a:p>
            <a:pPr algn="just"/>
            <a:endParaRPr lang="it-IT" sz="2400" dirty="0">
              <a:solidFill>
                <a:schemeClr val="tx1"/>
              </a:solidFill>
              <a:latin typeface="Times New Roman" pitchFamily="18" charset="0"/>
              <a:cs typeface="Times New Roman" pitchFamily="18" charset="0"/>
            </a:endParaRPr>
          </a:p>
        </p:txBody>
      </p:sp>
      <p:pic>
        <p:nvPicPr>
          <p:cNvPr id="4" name="Schindler's List - Colonna Sonora.mp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0408171" y="261078"/>
            <a:ext cx="609600" cy="609600"/>
          </a:xfrm>
          <a:prstGeom prst="rect">
            <a:avLst/>
          </a:prstGeom>
        </p:spPr>
      </p:pic>
    </p:spTree>
    <p:extLst>
      <p:ext uri="{BB962C8B-B14F-4D97-AF65-F5344CB8AC3E}">
        <p14:creationId xmlns:p14="http://schemas.microsoft.com/office/powerpoint/2010/main" xmlns="" val="99004738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1)">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heel(1)">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heel(1)">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heel(1)">
                                      <p:cBhvr>
                                        <p:cTn id="28" dur="2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heel(1)">
                                      <p:cBhvr>
                                        <p:cTn id="33" dur="20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heel(1)">
                                      <p:cBhvr>
                                        <p:cTn id="38" dur="20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wheel(1)">
                                      <p:cBhvr>
                                        <p:cTn id="43"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44" repeatCount="indefinite" fill="hold" display="0">
                  <p:stCondLst>
                    <p:cond delay="indefinite"/>
                  </p:stCondLst>
                  <p:endCondLst>
                    <p:cond evt="onStopAudio" delay="0">
                      <p:tgtEl>
                        <p:sldTgt/>
                      </p:tgtEl>
                    </p:cond>
                  </p:endCondLst>
                </p:cTn>
                <p:tgtEl>
                  <p:spTgt spid="4"/>
                </p:tgtEl>
              </p:cMediaNode>
            </p:video>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1000">
              <a:srgbClr val="5DD8FF"/>
            </a:gs>
            <a:gs pos="45000">
              <a:srgbClr val="5DD8FF"/>
            </a:gs>
            <a:gs pos="2000">
              <a:srgbClr val="0D5AB7"/>
            </a:gs>
            <a:gs pos="100000">
              <a:srgbClr val="1203D5"/>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570517" y="0"/>
            <a:ext cx="5109031" cy="546704"/>
          </a:xfrm>
        </p:spPr>
        <p:txBody>
          <a:bodyPr>
            <a:normAutofit fontScale="90000"/>
          </a:bodyPr>
          <a:lstStyle/>
          <a:p>
            <a:r>
              <a:rPr lang="it-IT" dirty="0" smtClean="0">
                <a:solidFill>
                  <a:srgbClr val="FF0000"/>
                </a:solidFill>
              </a:rPr>
              <a:t>Primo Levi</a:t>
            </a:r>
            <a:endParaRPr lang="it-IT" dirty="0">
              <a:solidFill>
                <a:srgbClr val="FF0000"/>
              </a:solidFill>
            </a:endParaRPr>
          </a:p>
        </p:txBody>
      </p:sp>
      <p:sp>
        <p:nvSpPr>
          <p:cNvPr id="3" name="Segnaposto testo 2"/>
          <p:cNvSpPr>
            <a:spLocks noGrp="1"/>
          </p:cNvSpPr>
          <p:nvPr>
            <p:ph type="body" idx="1"/>
          </p:nvPr>
        </p:nvSpPr>
        <p:spPr>
          <a:xfrm>
            <a:off x="261261" y="546704"/>
            <a:ext cx="11625943" cy="2777068"/>
          </a:xfrm>
        </p:spPr>
        <p:txBody>
          <a:bodyPr>
            <a:noAutofit/>
          </a:bodyPr>
          <a:lstStyle/>
          <a:p>
            <a:r>
              <a:rPr lang="it-IT" sz="2400" dirty="0">
                <a:ln w="3175">
                  <a:noFill/>
                </a:ln>
                <a:latin typeface="Times New Roman" panose="02020603050405020304" pitchFamily="18" charset="0"/>
                <a:cs typeface="Times New Roman" panose="02020603050405020304" pitchFamily="18" charset="0"/>
              </a:rPr>
              <a:t>Primo Michele Levi </a:t>
            </a:r>
            <a:r>
              <a:rPr lang="it-IT" sz="2400" dirty="0" smtClean="0">
                <a:ln w="3175">
                  <a:noFill/>
                </a:ln>
                <a:latin typeface="Times New Roman" panose="02020603050405020304" pitchFamily="18" charset="0"/>
                <a:cs typeface="Times New Roman" panose="02020603050405020304" pitchFamily="18" charset="0"/>
              </a:rPr>
              <a:t>è </a:t>
            </a:r>
            <a:r>
              <a:rPr lang="it-IT" sz="2400" dirty="0">
                <a:ln w="3175">
                  <a:noFill/>
                </a:ln>
                <a:latin typeface="Times New Roman" panose="02020603050405020304" pitchFamily="18" charset="0"/>
                <a:cs typeface="Times New Roman" panose="02020603050405020304" pitchFamily="18" charset="0"/>
              </a:rPr>
              <a:t>stato uno scrittore, partigiano e chimico italiano, autore di racconti, memorie, poesie e </a:t>
            </a:r>
            <a:r>
              <a:rPr lang="it-IT" sz="2400" dirty="0" smtClean="0">
                <a:ln w="3175">
                  <a:noFill/>
                </a:ln>
                <a:latin typeface="Times New Roman" panose="02020603050405020304" pitchFamily="18" charset="0"/>
                <a:cs typeface="Times New Roman" panose="02020603050405020304" pitchFamily="18" charset="0"/>
              </a:rPr>
              <a:t>romanzi. Partigiano </a:t>
            </a:r>
            <a:r>
              <a:rPr lang="it-IT" sz="2400" dirty="0">
                <a:ln w="3175">
                  <a:noFill/>
                </a:ln>
                <a:latin typeface="Times New Roman" panose="02020603050405020304" pitchFamily="18" charset="0"/>
                <a:cs typeface="Times New Roman" panose="02020603050405020304" pitchFamily="18" charset="0"/>
              </a:rPr>
              <a:t>antifascista, il 13 dicembre 1943 venne arrestato dai nazifascisti in Valle d'Aosta venendo prima mandato in un campo di raccolta di tutti gli ebrei a Fossoli e nel febbraio dell'anno successivo, deportato nel campo di concentramento di Auschwitz in quanto ebreo. Scampato al lager, tornò avventurosamente in Italia, dove si dedicò con forte impegno al compito di raccontare le atrocità viste e </a:t>
            </a:r>
            <a:r>
              <a:rPr lang="it-IT" sz="2400" dirty="0" smtClean="0">
                <a:ln w="3175">
                  <a:noFill/>
                </a:ln>
                <a:latin typeface="Times New Roman" panose="02020603050405020304" pitchFamily="18" charset="0"/>
                <a:cs typeface="Times New Roman" panose="02020603050405020304" pitchFamily="18" charset="0"/>
              </a:rPr>
              <a:t>subite. Il </a:t>
            </a:r>
            <a:r>
              <a:rPr lang="it-IT" sz="2400" dirty="0">
                <a:ln w="3175">
                  <a:noFill/>
                </a:ln>
                <a:latin typeface="Times New Roman" panose="02020603050405020304" pitchFamily="18" charset="0"/>
                <a:cs typeface="Times New Roman" panose="02020603050405020304" pitchFamily="18" charset="0"/>
              </a:rPr>
              <a:t>suo romanzo più famoso, sua opera d'esordio, Se questo è un uomo, che racconta le sue terribili esperienze nel campo di sterminio nazista, è considerato un classico della letteratura </a:t>
            </a:r>
            <a:r>
              <a:rPr lang="it-IT" sz="2400" dirty="0" smtClean="0">
                <a:ln w="3175">
                  <a:noFill/>
                </a:ln>
                <a:latin typeface="Times New Roman" panose="02020603050405020304" pitchFamily="18" charset="0"/>
                <a:cs typeface="Times New Roman" panose="02020603050405020304" pitchFamily="18" charset="0"/>
              </a:rPr>
              <a:t>mondiale.</a:t>
            </a:r>
            <a:endParaRPr lang="it-IT" sz="2400" dirty="0">
              <a:ln w="3175">
                <a:noFill/>
              </a:ln>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cstate="print"/>
          <a:stretch>
            <a:fillRect/>
          </a:stretch>
        </p:blipFill>
        <p:spPr>
          <a:xfrm>
            <a:off x="1272721" y="3762531"/>
            <a:ext cx="3694115" cy="2756378"/>
          </a:xfrm>
          <a:prstGeom prst="rect">
            <a:avLst/>
          </a:prstGeom>
        </p:spPr>
      </p:pic>
      <p:pic>
        <p:nvPicPr>
          <p:cNvPr id="5" name="Immagine 4"/>
          <p:cNvPicPr>
            <a:picLocks noChangeAspect="1"/>
          </p:cNvPicPr>
          <p:nvPr/>
        </p:nvPicPr>
        <p:blipFill>
          <a:blip r:embed="rId3" cstate="print"/>
          <a:stretch>
            <a:fillRect/>
          </a:stretch>
        </p:blipFill>
        <p:spPr>
          <a:xfrm>
            <a:off x="6525079" y="3762531"/>
            <a:ext cx="4286525" cy="2876120"/>
          </a:xfrm>
          <a:prstGeom prst="rect">
            <a:avLst/>
          </a:prstGeom>
        </p:spPr>
      </p:pic>
    </p:spTree>
    <p:extLst>
      <p:ext uri="{BB962C8B-B14F-4D97-AF65-F5344CB8AC3E}">
        <p14:creationId xmlns:p14="http://schemas.microsoft.com/office/powerpoint/2010/main" xmlns="" val="4535133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17999">
              <a:srgbClr val="0033CC"/>
            </a:gs>
            <a:gs pos="40000">
              <a:srgbClr val="0066FF"/>
            </a:gs>
            <a:gs pos="61000">
              <a:srgbClr val="0033CC"/>
            </a:gs>
            <a:gs pos="82001">
              <a:srgbClr val="0066FF"/>
            </a:gs>
            <a:gs pos="100000">
              <a:srgbClr val="0070C0"/>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325723" y="0"/>
            <a:ext cx="9440035" cy="704749"/>
          </a:xfrm>
        </p:spPr>
        <p:txBody>
          <a:bodyPr>
            <a:normAutofit/>
          </a:bodyPr>
          <a:lstStyle/>
          <a:p>
            <a:r>
              <a:rPr lang="it-IT" sz="4000" dirty="0" smtClean="0">
                <a:solidFill>
                  <a:schemeClr val="tx1"/>
                </a:solidFill>
              </a:rPr>
              <a:t>Se questo è un uomo</a:t>
            </a:r>
            <a:endParaRPr lang="it-IT" sz="4000" dirty="0">
              <a:solidFill>
                <a:schemeClr val="tx1"/>
              </a:solidFill>
            </a:endParaRPr>
          </a:p>
        </p:txBody>
      </p:sp>
      <p:sp>
        <p:nvSpPr>
          <p:cNvPr id="3" name="Sottotitolo 2"/>
          <p:cNvSpPr>
            <a:spLocks noGrp="1"/>
          </p:cNvSpPr>
          <p:nvPr>
            <p:ph type="subTitle" idx="1"/>
          </p:nvPr>
        </p:nvSpPr>
        <p:spPr>
          <a:xfrm>
            <a:off x="149904" y="554846"/>
            <a:ext cx="5471407" cy="6303153"/>
          </a:xfrm>
        </p:spPr>
        <p:txBody>
          <a:bodyPr>
            <a:noAutofit/>
          </a:bodyPr>
          <a:lstStyle/>
          <a:p>
            <a:pPr algn="l"/>
            <a:r>
              <a:rPr lang="it-IT" sz="2400" dirty="0">
                <a:latin typeface="Times New Roman" pitchFamily="18" charset="0"/>
                <a:cs typeface="Times New Roman" pitchFamily="18" charset="0"/>
              </a:rPr>
              <a:t>Voi che vivete sicuri</a:t>
            </a:r>
          </a:p>
          <a:p>
            <a:pPr algn="l"/>
            <a:r>
              <a:rPr lang="it-IT" sz="2400" dirty="0">
                <a:latin typeface="Times New Roman" pitchFamily="18" charset="0"/>
                <a:cs typeface="Times New Roman" pitchFamily="18" charset="0"/>
              </a:rPr>
              <a:t>Nelle vostre tiepide case,</a:t>
            </a:r>
          </a:p>
          <a:p>
            <a:pPr algn="l"/>
            <a:r>
              <a:rPr lang="it-IT" sz="2400" dirty="0">
                <a:latin typeface="Times New Roman" pitchFamily="18" charset="0"/>
                <a:cs typeface="Times New Roman" pitchFamily="18" charset="0"/>
              </a:rPr>
              <a:t>voi che trovate tornando a sera</a:t>
            </a:r>
          </a:p>
          <a:p>
            <a:pPr algn="l"/>
            <a:r>
              <a:rPr lang="it-IT" sz="2400" dirty="0">
                <a:latin typeface="Times New Roman" pitchFamily="18" charset="0"/>
                <a:cs typeface="Times New Roman" pitchFamily="18" charset="0"/>
              </a:rPr>
              <a:t>Il cibo caldo e visi amici:</a:t>
            </a:r>
          </a:p>
          <a:p>
            <a:pPr algn="l"/>
            <a:r>
              <a:rPr lang="it-IT" sz="2400" dirty="0">
                <a:latin typeface="Times New Roman" pitchFamily="18" charset="0"/>
                <a:cs typeface="Times New Roman" pitchFamily="18" charset="0"/>
              </a:rPr>
              <a:t>Considerate se questo č un uomo</a:t>
            </a:r>
          </a:p>
          <a:p>
            <a:pPr algn="l"/>
            <a:r>
              <a:rPr lang="it-IT" sz="2400" dirty="0">
                <a:latin typeface="Times New Roman" pitchFamily="18" charset="0"/>
                <a:cs typeface="Times New Roman" pitchFamily="18" charset="0"/>
              </a:rPr>
              <a:t>Che lavora nel fango</a:t>
            </a:r>
          </a:p>
          <a:p>
            <a:pPr algn="l"/>
            <a:r>
              <a:rPr lang="it-IT" sz="2400" dirty="0">
                <a:latin typeface="Times New Roman" pitchFamily="18" charset="0"/>
                <a:cs typeface="Times New Roman" pitchFamily="18" charset="0"/>
              </a:rPr>
              <a:t>Che non conosce pace</a:t>
            </a:r>
          </a:p>
          <a:p>
            <a:pPr algn="l"/>
            <a:r>
              <a:rPr lang="it-IT" sz="2400" dirty="0">
                <a:latin typeface="Times New Roman" pitchFamily="18" charset="0"/>
                <a:cs typeface="Times New Roman" pitchFamily="18" charset="0"/>
              </a:rPr>
              <a:t>Che lotta per mezzo pane</a:t>
            </a:r>
          </a:p>
          <a:p>
            <a:pPr algn="l"/>
            <a:r>
              <a:rPr lang="it-IT" sz="2400" dirty="0">
                <a:latin typeface="Times New Roman" pitchFamily="18" charset="0"/>
                <a:cs typeface="Times New Roman" pitchFamily="18" charset="0"/>
              </a:rPr>
              <a:t>Che muore per un </a:t>
            </a:r>
            <a:r>
              <a:rPr lang="it-IT" sz="2400" dirty="0" smtClean="0">
                <a:latin typeface="Times New Roman" pitchFamily="18" charset="0"/>
                <a:cs typeface="Times New Roman" pitchFamily="18" charset="0"/>
              </a:rPr>
              <a:t>sé </a:t>
            </a:r>
            <a:r>
              <a:rPr lang="it-IT" sz="2400" dirty="0">
                <a:latin typeface="Times New Roman" pitchFamily="18" charset="0"/>
                <a:cs typeface="Times New Roman" pitchFamily="18" charset="0"/>
              </a:rPr>
              <a:t>o per un no.</a:t>
            </a:r>
          </a:p>
          <a:p>
            <a:pPr algn="l"/>
            <a:r>
              <a:rPr lang="it-IT" sz="2400" dirty="0">
                <a:latin typeface="Times New Roman" pitchFamily="18" charset="0"/>
                <a:cs typeface="Times New Roman" pitchFamily="18" charset="0"/>
              </a:rPr>
              <a:t>Considerate se questa </a:t>
            </a:r>
            <a:r>
              <a:rPr lang="it-IT" sz="2400" dirty="0" smtClean="0">
                <a:latin typeface="Times New Roman" pitchFamily="18" charset="0"/>
                <a:cs typeface="Times New Roman" pitchFamily="18" charset="0"/>
              </a:rPr>
              <a:t>è </a:t>
            </a:r>
            <a:r>
              <a:rPr lang="it-IT" sz="2400" dirty="0">
                <a:latin typeface="Times New Roman" pitchFamily="18" charset="0"/>
                <a:cs typeface="Times New Roman" pitchFamily="18" charset="0"/>
              </a:rPr>
              <a:t>una donna,</a:t>
            </a:r>
          </a:p>
          <a:p>
            <a:pPr algn="l"/>
            <a:r>
              <a:rPr lang="it-IT" sz="2400" dirty="0">
                <a:latin typeface="Times New Roman" pitchFamily="18" charset="0"/>
                <a:cs typeface="Times New Roman" pitchFamily="18" charset="0"/>
              </a:rPr>
              <a:t>Senza capelli e senza </a:t>
            </a:r>
            <a:r>
              <a:rPr lang="it-IT" sz="2400" dirty="0" smtClean="0">
                <a:latin typeface="Times New Roman" pitchFamily="18" charset="0"/>
                <a:cs typeface="Times New Roman" pitchFamily="18" charset="0"/>
              </a:rPr>
              <a:t>nome</a:t>
            </a:r>
          </a:p>
          <a:p>
            <a:pPr lvl="0" algn="l">
              <a:buClr>
                <a:srgbClr val="82FFFF"/>
              </a:buClr>
            </a:pPr>
            <a:r>
              <a:rPr lang="it-IT" sz="24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Senza </a:t>
            </a:r>
            <a:r>
              <a:rPr lang="it-IT" sz="2400" dirty="0" smtClean="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più </a:t>
            </a:r>
            <a:r>
              <a:rPr lang="it-IT" sz="24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forza di ricordare</a:t>
            </a:r>
          </a:p>
          <a:p>
            <a:pPr algn="l"/>
            <a:endParaRPr lang="it-IT" sz="2400" dirty="0" smtClean="0">
              <a:latin typeface="Times New Roman" pitchFamily="18" charset="0"/>
              <a:cs typeface="Times New Roman" pitchFamily="18" charset="0"/>
            </a:endParaRPr>
          </a:p>
          <a:p>
            <a:pPr algn="l"/>
            <a:endParaRPr lang="it-IT" sz="2400" dirty="0">
              <a:latin typeface="Times New Roman" pitchFamily="18" charset="0"/>
              <a:cs typeface="Times New Roman" pitchFamily="18" charset="0"/>
            </a:endParaRPr>
          </a:p>
        </p:txBody>
      </p:sp>
      <p:sp>
        <p:nvSpPr>
          <p:cNvPr id="4" name="CasellaDiTesto 3"/>
          <p:cNvSpPr txBox="1"/>
          <p:nvPr/>
        </p:nvSpPr>
        <p:spPr>
          <a:xfrm>
            <a:off x="5351487" y="869641"/>
            <a:ext cx="6385809" cy="5663089"/>
          </a:xfrm>
          <a:prstGeom prst="rect">
            <a:avLst/>
          </a:prstGeom>
          <a:noFill/>
        </p:spPr>
        <p:txBody>
          <a:bodyPr wrap="square" rtlCol="0">
            <a:spAutoFit/>
          </a:bodyPr>
          <a:lstStyle/>
          <a:p>
            <a:pPr lvl="0" defTabSz="457200">
              <a:spcBef>
                <a:spcPct val="20000"/>
              </a:spcBef>
              <a:spcAft>
                <a:spcPts val="600"/>
              </a:spcAft>
              <a:buClr>
                <a:srgbClr val="82FFFF"/>
              </a:buClr>
              <a:buSzPct val="70000"/>
            </a:pPr>
            <a:r>
              <a:rPr lang="it-IT" sz="2400" dirty="0" smtClean="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Vuoti </a:t>
            </a:r>
            <a:r>
              <a:rPr lang="it-IT" sz="24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gli occhi e freddo il grembo</a:t>
            </a:r>
          </a:p>
          <a:p>
            <a:pPr lvl="0" defTabSz="457200">
              <a:spcBef>
                <a:spcPct val="20000"/>
              </a:spcBef>
              <a:spcAft>
                <a:spcPts val="600"/>
              </a:spcAft>
              <a:buClr>
                <a:srgbClr val="82FFFF"/>
              </a:buClr>
              <a:buSzPct val="70000"/>
            </a:pPr>
            <a:r>
              <a:rPr lang="it-IT" sz="24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Come una rana d'inverno.</a:t>
            </a:r>
          </a:p>
          <a:p>
            <a:pPr lvl="0" defTabSz="457200">
              <a:spcBef>
                <a:spcPct val="20000"/>
              </a:spcBef>
              <a:spcAft>
                <a:spcPts val="600"/>
              </a:spcAft>
              <a:buClr>
                <a:srgbClr val="82FFFF"/>
              </a:buClr>
              <a:buSzPct val="70000"/>
            </a:pPr>
            <a:r>
              <a:rPr lang="it-IT" sz="24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Meditate che questo č stato:</a:t>
            </a:r>
          </a:p>
          <a:p>
            <a:pPr lvl="0" defTabSz="457200">
              <a:spcBef>
                <a:spcPct val="20000"/>
              </a:spcBef>
              <a:spcAft>
                <a:spcPts val="600"/>
              </a:spcAft>
              <a:buClr>
                <a:srgbClr val="82FFFF"/>
              </a:buClr>
              <a:buSzPct val="70000"/>
            </a:pPr>
            <a:r>
              <a:rPr lang="it-IT" sz="24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Vi comando queste parole.</a:t>
            </a:r>
          </a:p>
          <a:p>
            <a:pPr lvl="0" defTabSz="457200">
              <a:spcBef>
                <a:spcPct val="20000"/>
              </a:spcBef>
              <a:spcAft>
                <a:spcPts val="600"/>
              </a:spcAft>
              <a:buClr>
                <a:srgbClr val="82FFFF"/>
              </a:buClr>
              <a:buSzPct val="70000"/>
            </a:pPr>
            <a:r>
              <a:rPr lang="it-IT" sz="24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Scolpitele nel vostro cuore</a:t>
            </a:r>
          </a:p>
          <a:p>
            <a:pPr lvl="0" defTabSz="457200">
              <a:spcBef>
                <a:spcPct val="20000"/>
              </a:spcBef>
              <a:spcAft>
                <a:spcPts val="600"/>
              </a:spcAft>
              <a:buClr>
                <a:srgbClr val="82FFFF"/>
              </a:buClr>
              <a:buSzPct val="70000"/>
            </a:pPr>
            <a:r>
              <a:rPr lang="it-IT" sz="24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Stando in casa andando per via,</a:t>
            </a:r>
          </a:p>
          <a:p>
            <a:pPr lvl="0" defTabSz="457200">
              <a:spcBef>
                <a:spcPct val="20000"/>
              </a:spcBef>
              <a:spcAft>
                <a:spcPts val="600"/>
              </a:spcAft>
              <a:buClr>
                <a:srgbClr val="82FFFF"/>
              </a:buClr>
              <a:buSzPct val="70000"/>
            </a:pPr>
            <a:r>
              <a:rPr lang="it-IT" sz="24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Coricandovi alzandovi;</a:t>
            </a:r>
          </a:p>
          <a:p>
            <a:pPr lvl="0" defTabSz="457200">
              <a:spcBef>
                <a:spcPct val="20000"/>
              </a:spcBef>
              <a:spcAft>
                <a:spcPts val="600"/>
              </a:spcAft>
              <a:buClr>
                <a:srgbClr val="82FFFF"/>
              </a:buClr>
              <a:buSzPct val="70000"/>
            </a:pPr>
            <a:r>
              <a:rPr lang="it-IT" sz="24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Ripetetele ai vostri figli.</a:t>
            </a:r>
          </a:p>
          <a:p>
            <a:pPr lvl="0" defTabSz="457200">
              <a:spcBef>
                <a:spcPct val="20000"/>
              </a:spcBef>
              <a:spcAft>
                <a:spcPts val="600"/>
              </a:spcAft>
              <a:buClr>
                <a:srgbClr val="82FFFF"/>
              </a:buClr>
              <a:buSzPct val="70000"/>
            </a:pPr>
            <a:r>
              <a:rPr lang="it-IT" sz="24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O vi si sfaccia la casa,</a:t>
            </a:r>
          </a:p>
          <a:p>
            <a:pPr lvl="0" defTabSz="457200">
              <a:spcBef>
                <a:spcPct val="20000"/>
              </a:spcBef>
              <a:spcAft>
                <a:spcPts val="600"/>
              </a:spcAft>
              <a:buClr>
                <a:srgbClr val="82FFFF"/>
              </a:buClr>
              <a:buSzPct val="70000"/>
            </a:pPr>
            <a:r>
              <a:rPr lang="it-IT" sz="24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La malattia vi impedisca,</a:t>
            </a:r>
          </a:p>
          <a:p>
            <a:pPr lvl="0" defTabSz="457200">
              <a:spcBef>
                <a:spcPct val="20000"/>
              </a:spcBef>
              <a:spcAft>
                <a:spcPts val="600"/>
              </a:spcAft>
              <a:buClr>
                <a:srgbClr val="82FFFF"/>
              </a:buClr>
              <a:buSzPct val="70000"/>
            </a:pPr>
            <a:r>
              <a:rPr lang="it-IT" sz="24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latin typeface="Times New Roman" pitchFamily="18" charset="0"/>
                <a:cs typeface="Times New Roman" pitchFamily="18" charset="0"/>
              </a:rPr>
              <a:t>I vostri nati torcano il viso da voi.</a:t>
            </a:r>
          </a:p>
        </p:txBody>
      </p:sp>
    </p:spTree>
    <p:extLst>
      <p:ext uri="{BB962C8B-B14F-4D97-AF65-F5344CB8AC3E}">
        <p14:creationId xmlns:p14="http://schemas.microsoft.com/office/powerpoint/2010/main" xmlns="" val="187047469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783829" y="0"/>
            <a:ext cx="8484433" cy="807644"/>
          </a:xfrm>
        </p:spPr>
        <p:txBody>
          <a:bodyPr/>
          <a:lstStyle/>
          <a:p>
            <a:r>
              <a:rPr lang="it-IT" b="1" i="1" dirty="0" smtClean="0">
                <a:solidFill>
                  <a:schemeClr val="bg1"/>
                </a:solidFill>
                <a:latin typeface="Times New Roman" pitchFamily="18" charset="0"/>
                <a:cs typeface="Times New Roman" pitchFamily="18" charset="0"/>
              </a:rPr>
              <a:t>Elsa Morante</a:t>
            </a:r>
            <a:endParaRPr lang="it-IT" b="1" i="1" dirty="0">
              <a:solidFill>
                <a:schemeClr val="bg1"/>
              </a:solidFill>
              <a:latin typeface="Times New Roman" pitchFamily="18" charset="0"/>
              <a:cs typeface="Times New Roman" pitchFamily="18" charset="0"/>
            </a:endParaRPr>
          </a:p>
        </p:txBody>
      </p:sp>
      <p:sp>
        <p:nvSpPr>
          <p:cNvPr id="3" name="Sottotitolo 2"/>
          <p:cNvSpPr>
            <a:spLocks noGrp="1"/>
          </p:cNvSpPr>
          <p:nvPr>
            <p:ph type="subTitle" idx="1"/>
          </p:nvPr>
        </p:nvSpPr>
        <p:spPr>
          <a:xfrm>
            <a:off x="337085" y="783236"/>
            <a:ext cx="11587397" cy="2964305"/>
          </a:xfrm>
        </p:spPr>
        <p:txBody>
          <a:bodyPr>
            <a:noAutofit/>
          </a:bodyPr>
          <a:lstStyle/>
          <a:p>
            <a:r>
              <a:rPr lang="it-IT" sz="2200" dirty="0">
                <a:solidFill>
                  <a:schemeClr val="bg1"/>
                </a:solidFill>
                <a:latin typeface="Times New Roman" pitchFamily="18" charset="0"/>
                <a:cs typeface="Times New Roman" pitchFamily="18" charset="0"/>
              </a:rPr>
              <a:t>Elsa Morante </a:t>
            </a:r>
            <a:r>
              <a:rPr lang="it-IT" sz="2200" dirty="0" smtClean="0">
                <a:solidFill>
                  <a:schemeClr val="bg1"/>
                </a:solidFill>
                <a:latin typeface="Times New Roman" pitchFamily="18" charset="0"/>
                <a:cs typeface="Times New Roman" pitchFamily="18" charset="0"/>
              </a:rPr>
              <a:t>è </a:t>
            </a:r>
            <a:r>
              <a:rPr lang="it-IT" sz="2200" dirty="0">
                <a:solidFill>
                  <a:schemeClr val="bg1"/>
                </a:solidFill>
                <a:latin typeface="Times New Roman" pitchFamily="18" charset="0"/>
                <a:cs typeface="Times New Roman" pitchFamily="18" charset="0"/>
              </a:rPr>
              <a:t>stata una scrittrice, saggista, poetessa e traduttrice italiana, tra le più importanti </a:t>
            </a:r>
            <a:r>
              <a:rPr lang="it-IT" sz="2200" dirty="0" smtClean="0">
                <a:solidFill>
                  <a:schemeClr val="bg1"/>
                </a:solidFill>
                <a:latin typeface="Times New Roman" pitchFamily="18" charset="0"/>
                <a:cs typeface="Times New Roman" pitchFamily="18" charset="0"/>
              </a:rPr>
              <a:t>narratrici </a:t>
            </a:r>
            <a:r>
              <a:rPr lang="it-IT" sz="2200" dirty="0">
                <a:solidFill>
                  <a:schemeClr val="bg1"/>
                </a:solidFill>
                <a:latin typeface="Times New Roman" pitchFamily="18" charset="0"/>
                <a:cs typeface="Times New Roman" pitchFamily="18" charset="0"/>
              </a:rPr>
              <a:t>del secondo dopoguerra. Prima donna ad essere insignita del Premio Strega, è stata autrice del romanzo La </a:t>
            </a:r>
            <a:r>
              <a:rPr lang="it-IT" sz="2200" dirty="0" smtClean="0">
                <a:solidFill>
                  <a:schemeClr val="bg1"/>
                </a:solidFill>
                <a:latin typeface="Times New Roman" pitchFamily="18" charset="0"/>
                <a:cs typeface="Times New Roman" pitchFamily="18" charset="0"/>
              </a:rPr>
              <a:t>Storia. </a:t>
            </a:r>
            <a:r>
              <a:rPr lang="it-IT" sz="2200" dirty="0">
                <a:solidFill>
                  <a:schemeClr val="bg1"/>
                </a:solidFill>
                <a:latin typeface="Times New Roman" pitchFamily="18" charset="0"/>
                <a:cs typeface="Times New Roman" pitchFamily="18" charset="0"/>
              </a:rPr>
              <a:t>Elsa Morante nasce a Roma, il 18 agosto del 1912. </a:t>
            </a:r>
            <a:r>
              <a:rPr lang="it-IT" sz="2200" dirty="0" smtClean="0">
                <a:solidFill>
                  <a:schemeClr val="bg1"/>
                </a:solidFill>
                <a:latin typeface="Times New Roman" pitchFamily="18" charset="0"/>
                <a:cs typeface="Times New Roman" pitchFamily="18" charset="0"/>
              </a:rPr>
              <a:t>Legata </a:t>
            </a:r>
            <a:r>
              <a:rPr lang="it-IT" sz="2200" dirty="0">
                <a:solidFill>
                  <a:schemeClr val="bg1"/>
                </a:solidFill>
                <a:latin typeface="Times New Roman" pitchFamily="18" charset="0"/>
                <a:cs typeface="Times New Roman" pitchFamily="18" charset="0"/>
              </a:rPr>
              <a:t>sentimentalmente allo scrittore Alberto Moravia, in una storia d'amore tra le più travagliate e romanzate di sempre, si lega in matrimonio con lui nel 1941. È stata anche una grande amica del poeta Pier Paolo Pasolini, il quale non ha mai nascosto tutta la sua stima nei confronti dell'autrice romana. Morì nel 1985 a seguito di un infarto.</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6587" y="3642610"/>
            <a:ext cx="2497505" cy="2860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81868" y="3902484"/>
            <a:ext cx="3897832" cy="2600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220590" y="3530964"/>
            <a:ext cx="1997809" cy="3084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122639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par>
                                <p:cTn id="20" presetID="53" presetClass="entr" presetSubtype="16" fill="hold" nodeType="withEffect">
                                  <p:stCondLst>
                                    <p:cond delay="0"/>
                                  </p:stCondLst>
                                  <p:childTnLst>
                                    <p:set>
                                      <p:cBhvr>
                                        <p:cTn id="21" dur="1" fill="hold">
                                          <p:stCondLst>
                                            <p:cond delay="0"/>
                                          </p:stCondLst>
                                        </p:cTn>
                                        <p:tgtEl>
                                          <p:spTgt spid="4099"/>
                                        </p:tgtEl>
                                        <p:attrNameLst>
                                          <p:attrName>style.visibility</p:attrName>
                                        </p:attrNameLst>
                                      </p:cBhvr>
                                      <p:to>
                                        <p:strVal val="visible"/>
                                      </p:to>
                                    </p:set>
                                    <p:anim calcmode="lin" valueType="num">
                                      <p:cBhvr>
                                        <p:cTn id="22" dur="500" fill="hold"/>
                                        <p:tgtEl>
                                          <p:spTgt spid="4099"/>
                                        </p:tgtEl>
                                        <p:attrNameLst>
                                          <p:attrName>ppt_w</p:attrName>
                                        </p:attrNameLst>
                                      </p:cBhvr>
                                      <p:tavLst>
                                        <p:tav tm="0">
                                          <p:val>
                                            <p:fltVal val="0"/>
                                          </p:val>
                                        </p:tav>
                                        <p:tav tm="100000">
                                          <p:val>
                                            <p:strVal val="#ppt_w"/>
                                          </p:val>
                                        </p:tav>
                                      </p:tavLst>
                                    </p:anim>
                                    <p:anim calcmode="lin" valueType="num">
                                      <p:cBhvr>
                                        <p:cTn id="23" dur="500" fill="hold"/>
                                        <p:tgtEl>
                                          <p:spTgt spid="4099"/>
                                        </p:tgtEl>
                                        <p:attrNameLst>
                                          <p:attrName>ppt_h</p:attrName>
                                        </p:attrNameLst>
                                      </p:cBhvr>
                                      <p:tavLst>
                                        <p:tav tm="0">
                                          <p:val>
                                            <p:fltVal val="0"/>
                                          </p:val>
                                        </p:tav>
                                        <p:tav tm="100000">
                                          <p:val>
                                            <p:strVal val="#ppt_h"/>
                                          </p:val>
                                        </p:tav>
                                      </p:tavLst>
                                    </p:anim>
                                    <p:animEffect transition="in" filter="fade">
                                      <p:cBhvr>
                                        <p:cTn id="24" dur="500"/>
                                        <p:tgtEl>
                                          <p:spTgt spid="4099"/>
                                        </p:tgtEl>
                                      </p:cBhvr>
                                    </p:animEffect>
                                  </p:childTnLst>
                                </p:cTn>
                              </p:par>
                              <p:par>
                                <p:cTn id="25" presetID="53" presetClass="entr" presetSubtype="16"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anim calcmode="lin" valueType="num">
                                      <p:cBhvr>
                                        <p:cTn id="27" dur="500" fill="hold"/>
                                        <p:tgtEl>
                                          <p:spTgt spid="4100"/>
                                        </p:tgtEl>
                                        <p:attrNameLst>
                                          <p:attrName>ppt_w</p:attrName>
                                        </p:attrNameLst>
                                      </p:cBhvr>
                                      <p:tavLst>
                                        <p:tav tm="0">
                                          <p:val>
                                            <p:fltVal val="0"/>
                                          </p:val>
                                        </p:tav>
                                        <p:tav tm="100000">
                                          <p:val>
                                            <p:strVal val="#ppt_w"/>
                                          </p:val>
                                        </p:tav>
                                      </p:tavLst>
                                    </p:anim>
                                    <p:anim calcmode="lin" valueType="num">
                                      <p:cBhvr>
                                        <p:cTn id="28" dur="500" fill="hold"/>
                                        <p:tgtEl>
                                          <p:spTgt spid="4100"/>
                                        </p:tgtEl>
                                        <p:attrNameLst>
                                          <p:attrName>ppt_h</p:attrName>
                                        </p:attrNameLst>
                                      </p:cBhvr>
                                      <p:tavLst>
                                        <p:tav tm="0">
                                          <p:val>
                                            <p:fltVal val="0"/>
                                          </p:val>
                                        </p:tav>
                                        <p:tav tm="100000">
                                          <p:val>
                                            <p:strVal val="#ppt_h"/>
                                          </p:val>
                                        </p:tav>
                                      </p:tavLst>
                                    </p:anim>
                                    <p:animEffect transition="in" filter="fade">
                                      <p:cBhvr>
                                        <p:cTn id="29"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20000">
              <a:srgbClr val="FFFF00"/>
            </a:gs>
            <a:gs pos="39000">
              <a:srgbClr val="92D050"/>
            </a:gs>
            <a:gs pos="61000">
              <a:srgbClr val="00FF00"/>
            </a:gs>
            <a:gs pos="87000">
              <a:srgbClr val="00B050"/>
            </a:gs>
          </a:gsLst>
          <a:path path="circle">
            <a:fillToRect l="100000" t="100000"/>
          </a:path>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3462727" y="0"/>
            <a:ext cx="5321509" cy="867605"/>
          </a:xfrm>
        </p:spPr>
        <p:txBody>
          <a:bodyPr/>
          <a:lstStyle/>
          <a:p>
            <a:r>
              <a:rPr lang="it-IT" b="1" i="1" dirty="0" smtClean="0">
                <a:solidFill>
                  <a:schemeClr val="bg1"/>
                </a:solidFill>
                <a:latin typeface="Times New Roman" pitchFamily="18" charset="0"/>
                <a:cs typeface="Times New Roman" pitchFamily="18" charset="0"/>
              </a:rPr>
              <a:t>La Storia</a:t>
            </a:r>
            <a:endParaRPr lang="it-IT" b="1" i="1" dirty="0">
              <a:solidFill>
                <a:schemeClr val="bg1"/>
              </a:solidFill>
              <a:latin typeface="Times New Roman" pitchFamily="18" charset="0"/>
              <a:cs typeface="Times New Roman" pitchFamily="18" charset="0"/>
            </a:endParaRPr>
          </a:p>
        </p:txBody>
      </p:sp>
      <p:sp>
        <p:nvSpPr>
          <p:cNvPr id="3" name="Sottotitolo 2"/>
          <p:cNvSpPr>
            <a:spLocks noGrp="1"/>
          </p:cNvSpPr>
          <p:nvPr>
            <p:ph type="subTitle" idx="1"/>
          </p:nvPr>
        </p:nvSpPr>
        <p:spPr>
          <a:xfrm>
            <a:off x="386933" y="855453"/>
            <a:ext cx="11392525" cy="2634521"/>
          </a:xfrm>
        </p:spPr>
        <p:txBody>
          <a:bodyPr>
            <a:noAutofit/>
          </a:bodyPr>
          <a:lstStyle/>
          <a:p>
            <a:pPr algn="just"/>
            <a:r>
              <a:rPr lang="it-IT" sz="2400" dirty="0" smtClean="0">
                <a:solidFill>
                  <a:schemeClr val="bg1"/>
                </a:solidFill>
                <a:latin typeface="Times New Roman" pitchFamily="18" charset="0"/>
                <a:cs typeface="Times New Roman" pitchFamily="18" charset="0"/>
              </a:rPr>
              <a:t>Gli Ebrei romani rastrellati il 16 ottobre 1943 furono deportati ad Auschwitz. Furono ammucchiati dentro vagoni merci, in spazi ermeticamente chiusi, senz’aria, senz’acqua e senza cibo per un viaggio lento e lunghissimo, tanto che all’arrivo i morti e i moribondi erano già numerosi. Per queste ed altre infinite violenze che in ogni tempo sono state commesse, Elsa Morante non vede nella storia un procedere verso il progresso e la civilizzazione dell’uomo, ma un susseguirsi di gravi ingiustizie e follie omicide che travolgono i più deboli e gli indifesi.</a:t>
            </a:r>
            <a:endParaRPr lang="it-IT" sz="2400" dirty="0">
              <a:solidFill>
                <a:schemeClr val="bg1"/>
              </a:solidFill>
              <a:latin typeface="Times New Roman" pitchFamily="18" charset="0"/>
              <a:cs typeface="Times New Roman" pitchFamily="18" charset="0"/>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91615" y="3312409"/>
            <a:ext cx="2256332" cy="32340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6933" y="3874385"/>
            <a:ext cx="3660411" cy="267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04831" y="3325082"/>
            <a:ext cx="1920233" cy="32340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4347484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heel(1)">
                                      <p:cBhvr>
                                        <p:cTn id="13" dur="2000"/>
                                        <p:tgtEl>
                                          <p:spTgt spid="3076"/>
                                        </p:tgtEl>
                                      </p:cBhvr>
                                    </p:animEffect>
                                  </p:childTnLst>
                                </p:cTn>
                              </p:par>
                              <p:par>
                                <p:cTn id="14" presetID="21" presetClass="entr" presetSubtype="1" fill="hold" nodeType="withEffect">
                                  <p:stCondLst>
                                    <p:cond delay="0"/>
                                  </p:stCondLst>
                                  <p:childTnLst>
                                    <p:set>
                                      <p:cBhvr>
                                        <p:cTn id="15" dur="1" fill="hold">
                                          <p:stCondLst>
                                            <p:cond delay="0"/>
                                          </p:stCondLst>
                                        </p:cTn>
                                        <p:tgtEl>
                                          <p:spTgt spid="3077"/>
                                        </p:tgtEl>
                                        <p:attrNameLst>
                                          <p:attrName>style.visibility</p:attrName>
                                        </p:attrNameLst>
                                      </p:cBhvr>
                                      <p:to>
                                        <p:strVal val="visible"/>
                                      </p:to>
                                    </p:set>
                                    <p:animEffect transition="in" filter="wheel(1)">
                                      <p:cBhvr>
                                        <p:cTn id="16" dur="2000"/>
                                        <p:tgtEl>
                                          <p:spTgt spid="3077"/>
                                        </p:tgtEl>
                                      </p:cBhvr>
                                    </p:animEffect>
                                  </p:childTnLst>
                                </p:cTn>
                              </p:par>
                              <p:par>
                                <p:cTn id="17" presetID="21" presetClass="entr" presetSubtype="1"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wheel(1)">
                                      <p:cBhvr>
                                        <p:cTn id="19"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34000">
              <a:srgbClr val="9999FF"/>
            </a:gs>
            <a:gs pos="60001">
              <a:srgbClr val="0033CC"/>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280752" y="120629"/>
            <a:ext cx="9440035" cy="973654"/>
          </a:xfrm>
        </p:spPr>
        <p:txBody>
          <a:bodyPr/>
          <a:lstStyle/>
          <a:p>
            <a:r>
              <a:rPr lang="it-IT" b="1" i="1" dirty="0" smtClean="0">
                <a:solidFill>
                  <a:schemeClr val="tx1"/>
                </a:solidFill>
                <a:effectLst/>
              </a:rPr>
              <a:t>Joyce Lussu </a:t>
            </a:r>
            <a:endParaRPr lang="it-IT" b="1" i="1" dirty="0">
              <a:solidFill>
                <a:schemeClr val="tx1"/>
              </a:solidFill>
              <a:effectLst/>
            </a:endParaRPr>
          </a:p>
        </p:txBody>
      </p:sp>
      <p:sp>
        <p:nvSpPr>
          <p:cNvPr id="3" name="Sottotitolo 2"/>
          <p:cNvSpPr>
            <a:spLocks noGrp="1"/>
          </p:cNvSpPr>
          <p:nvPr>
            <p:ph type="subTitle" idx="1"/>
          </p:nvPr>
        </p:nvSpPr>
        <p:spPr>
          <a:xfrm>
            <a:off x="539646" y="1484026"/>
            <a:ext cx="11122701" cy="1903751"/>
          </a:xfrm>
        </p:spPr>
        <p:txBody>
          <a:bodyPr>
            <a:normAutofit/>
          </a:bodyPr>
          <a:lstStyle/>
          <a:p>
            <a:r>
              <a:rPr lang="it-IT" dirty="0"/>
              <a:t>Gioconda Beatrice Salvadori </a:t>
            </a:r>
            <a:r>
              <a:rPr lang="it-IT" dirty="0" err="1"/>
              <a:t>Paleotti</a:t>
            </a:r>
            <a:r>
              <a:rPr lang="it-IT" dirty="0"/>
              <a:t>, coniugata </a:t>
            </a:r>
            <a:r>
              <a:rPr lang="it-IT" dirty="0" err="1"/>
              <a:t>Belluigi</a:t>
            </a:r>
            <a:r>
              <a:rPr lang="it-IT" dirty="0"/>
              <a:t> e poi Lussu, più nota come Joyce Lussu (Firenze, 8 maggio 1912 – Roma, 4 novembre 1998), è stata una partigiana, scrittrice, traduttrice e poetessa italiana, medaglia d'argento al valor militare, capitano nelle brigate Giustizia e Libertà, sorella dello storico ed antifascista </a:t>
            </a:r>
            <a:r>
              <a:rPr lang="it-IT" dirty="0" err="1"/>
              <a:t>Max</a:t>
            </a:r>
            <a:r>
              <a:rPr lang="it-IT" dirty="0"/>
              <a:t> Salvadori e moglie in seconde nozze del politico e scrittore Emilio Lussu. Hanno avuto un unico figlio, Giovanni.</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2269" y="3204147"/>
            <a:ext cx="3539396" cy="3329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4390" y="3500791"/>
            <a:ext cx="2661466" cy="30330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5809092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right)">
                                      <p:cBhvr>
                                        <p:cTn id="10" dur="500"/>
                                        <p:tgtEl>
                                          <p:spTgt spid="3">
                                            <p:txEl>
                                              <p:pRg st="0" end="0"/>
                                            </p:txEl>
                                          </p:spTgt>
                                        </p:tgtEl>
                                      </p:cBhvr>
                                    </p:animEffect>
                                  </p:childTnLst>
                                </p:cTn>
                              </p:par>
                              <p:par>
                                <p:cTn id="11" presetID="22" presetClass="entr" presetSubtype="2"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right)">
                                      <p:cBhvr>
                                        <p:cTn id="13" dur="500"/>
                                        <p:tgtEl>
                                          <p:spTgt spid="1026"/>
                                        </p:tgtEl>
                                      </p:cBhvr>
                                    </p:animEffect>
                                  </p:childTnLst>
                                </p:cTn>
                              </p:par>
                              <p:par>
                                <p:cTn id="14" presetID="22" presetClass="entr" presetSubtype="2"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wipe(right)">
                                      <p:cBhvr>
                                        <p:cTn id="1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00000">
              <a:srgbClr val="92D050"/>
            </a:gs>
            <a:gs pos="50000">
              <a:srgbClr val="92D050"/>
            </a:gs>
            <a:gs pos="26000">
              <a:srgbClr val="0066FF"/>
            </a:gs>
            <a:gs pos="0">
              <a:srgbClr val="92D050"/>
            </a:gs>
            <a:gs pos="82001">
              <a:srgbClr val="0066FF"/>
            </a:gs>
            <a:gs pos="68000">
              <a:srgbClr val="0070C0"/>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280752" y="-14990"/>
            <a:ext cx="9440035" cy="838743"/>
          </a:xfrm>
        </p:spPr>
        <p:txBody>
          <a:bodyPr>
            <a:normAutofit fontScale="90000"/>
          </a:bodyPr>
          <a:lstStyle/>
          <a:p>
            <a:r>
              <a:rPr lang="it-IT" b="1" i="1" dirty="0" smtClean="0">
                <a:solidFill>
                  <a:schemeClr val="tx1"/>
                </a:solidFill>
              </a:rPr>
              <a:t>Le scarpette </a:t>
            </a:r>
            <a:r>
              <a:rPr lang="it-IT" b="1" i="1" dirty="0" smtClean="0">
                <a:solidFill>
                  <a:schemeClr val="tx1"/>
                </a:solidFill>
                <a:effectLst/>
              </a:rPr>
              <a:t>rosse</a:t>
            </a:r>
            <a:endParaRPr lang="it-IT" b="1" i="1" dirty="0">
              <a:solidFill>
                <a:schemeClr val="tx1"/>
              </a:solidFill>
              <a:effectLst/>
            </a:endParaRPr>
          </a:p>
        </p:txBody>
      </p:sp>
      <p:sp>
        <p:nvSpPr>
          <p:cNvPr id="3" name="Sottotitolo 2"/>
          <p:cNvSpPr>
            <a:spLocks noGrp="1"/>
          </p:cNvSpPr>
          <p:nvPr>
            <p:ph type="subTitle" idx="1"/>
          </p:nvPr>
        </p:nvSpPr>
        <p:spPr>
          <a:xfrm>
            <a:off x="0" y="847644"/>
            <a:ext cx="6100997" cy="5830474"/>
          </a:xfrm>
        </p:spPr>
        <p:txBody>
          <a:bodyPr>
            <a:noAutofit/>
          </a:bodyPr>
          <a:lstStyle/>
          <a:p>
            <a:pPr algn="l"/>
            <a:r>
              <a:rPr lang="it-IT" dirty="0"/>
              <a:t>C’è un paio di scarpette rosse</a:t>
            </a:r>
          </a:p>
          <a:p>
            <a:pPr algn="l"/>
            <a:r>
              <a:rPr lang="it-IT" dirty="0"/>
              <a:t>numero ventiquattro</a:t>
            </a:r>
          </a:p>
          <a:p>
            <a:pPr algn="l"/>
            <a:r>
              <a:rPr lang="it-IT" dirty="0"/>
              <a:t>quasi nuove:</a:t>
            </a:r>
          </a:p>
          <a:p>
            <a:pPr algn="l"/>
            <a:r>
              <a:rPr lang="it-IT" dirty="0"/>
              <a:t>sulla suola interna si vede ancora la marca di fabbrica</a:t>
            </a:r>
          </a:p>
          <a:p>
            <a:pPr algn="l"/>
            <a:r>
              <a:rPr lang="it-IT" dirty="0"/>
              <a:t>“</a:t>
            </a:r>
            <a:r>
              <a:rPr lang="it-IT" dirty="0" err="1"/>
              <a:t>Schulze</a:t>
            </a:r>
            <a:r>
              <a:rPr lang="it-IT" dirty="0"/>
              <a:t> Monaco”.</a:t>
            </a:r>
          </a:p>
          <a:p>
            <a:pPr algn="l"/>
            <a:r>
              <a:rPr lang="it-IT" dirty="0"/>
              <a:t>C’è un paio di scarpette rosse</a:t>
            </a:r>
          </a:p>
          <a:p>
            <a:pPr algn="l"/>
            <a:r>
              <a:rPr lang="it-IT" dirty="0"/>
              <a:t>in cima a un mucchio di scarpette infantili</a:t>
            </a:r>
          </a:p>
          <a:p>
            <a:pPr algn="l"/>
            <a:r>
              <a:rPr lang="it-IT" dirty="0"/>
              <a:t>a </a:t>
            </a:r>
            <a:r>
              <a:rPr lang="it-IT" dirty="0" err="1"/>
              <a:t>Buckenwald</a:t>
            </a:r>
            <a:endParaRPr lang="it-IT" dirty="0"/>
          </a:p>
          <a:p>
            <a:pPr algn="l"/>
            <a:r>
              <a:rPr lang="it-IT" dirty="0"/>
              <a:t>erano di un bambino di tre anni e mezzo</a:t>
            </a:r>
          </a:p>
          <a:p>
            <a:pPr algn="l"/>
            <a:r>
              <a:rPr lang="it-IT" dirty="0"/>
              <a:t>chi sa di che colore erano gli occhi</a:t>
            </a:r>
          </a:p>
          <a:p>
            <a:pPr algn="l"/>
            <a:r>
              <a:rPr lang="it-IT" dirty="0"/>
              <a:t>bruciati nei forni</a:t>
            </a:r>
          </a:p>
          <a:p>
            <a:pPr algn="l"/>
            <a:r>
              <a:rPr lang="it-IT" dirty="0"/>
              <a:t>ma il suo pianto lo possiamo immaginare</a:t>
            </a:r>
          </a:p>
          <a:p>
            <a:pPr algn="l"/>
            <a:r>
              <a:rPr lang="it-IT" dirty="0"/>
              <a:t>si sa come piangono i </a:t>
            </a:r>
            <a:r>
              <a:rPr lang="it-IT" dirty="0" smtClean="0"/>
              <a:t>bambini</a:t>
            </a:r>
            <a:endParaRPr lang="it-IT" dirty="0"/>
          </a:p>
        </p:txBody>
      </p:sp>
      <p:sp>
        <p:nvSpPr>
          <p:cNvPr id="4" name="CasellaDiTesto 3"/>
          <p:cNvSpPr txBox="1"/>
          <p:nvPr/>
        </p:nvSpPr>
        <p:spPr>
          <a:xfrm>
            <a:off x="6610662" y="1304144"/>
            <a:ext cx="4886793" cy="4585871"/>
          </a:xfrm>
          <a:prstGeom prst="rect">
            <a:avLst/>
          </a:prstGeom>
          <a:noFill/>
        </p:spPr>
        <p:txBody>
          <a:bodyPr wrap="square" rtlCol="0">
            <a:spAutoFit/>
          </a:bodyPr>
          <a:lstStyle/>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38100" dist="38100" dir="2700000" algn="tl">
                    <a:srgbClr val="000000">
                      <a:alpha val="43137"/>
                    </a:srgbClr>
                  </a:outerShdw>
                </a:effectLst>
              </a:rPr>
              <a:t>anche i suoi piedini li possiamo immaginare</a:t>
            </a:r>
          </a:p>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38100" dist="38100" dir="2700000" algn="tl">
                    <a:srgbClr val="000000">
                      <a:alpha val="43137"/>
                    </a:srgbClr>
                  </a:outerShdw>
                </a:effectLst>
              </a:rPr>
              <a:t>scarpa numero ventiquattro</a:t>
            </a:r>
          </a:p>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38100" dist="38100" dir="2700000" algn="tl">
                    <a:srgbClr val="000000">
                      <a:alpha val="43137"/>
                    </a:srgbClr>
                  </a:outerShdw>
                </a:effectLst>
              </a:rPr>
              <a:t>per l’ eternità</a:t>
            </a:r>
          </a:p>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38100" dist="38100" dir="2700000" algn="tl">
                    <a:srgbClr val="000000">
                      <a:alpha val="43137"/>
                    </a:srgbClr>
                  </a:outerShdw>
                </a:effectLst>
              </a:rPr>
              <a:t>perché i piedini dei bambini morti non crescono.</a:t>
            </a:r>
          </a:p>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38100" dist="38100" dir="2700000" algn="tl">
                    <a:srgbClr val="000000">
                      <a:alpha val="43137"/>
                    </a:srgbClr>
                  </a:outerShdw>
                </a:effectLst>
              </a:rPr>
              <a:t>C’è un paio di scarpette rosse</a:t>
            </a:r>
          </a:p>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38100" dist="38100" dir="2700000" algn="tl">
                    <a:srgbClr val="000000">
                      <a:alpha val="43137"/>
                    </a:srgbClr>
                  </a:outerShdw>
                </a:effectLst>
              </a:rPr>
              <a:t>a </a:t>
            </a:r>
            <a:r>
              <a:rPr lang="it-IT" sz="2000" dirty="0" err="1">
                <a:ln>
                  <a:solidFill>
                    <a:srgbClr val="21FFFE">
                      <a:lumMod val="75000"/>
                      <a:lumOff val="25000"/>
                      <a:alpha val="10000"/>
                    </a:srgbClr>
                  </a:solidFill>
                </a:ln>
                <a:solidFill>
                  <a:prstClr val="white"/>
                </a:solidFill>
                <a:effectLst>
                  <a:outerShdw blurRad="38100" dist="38100" dir="2700000" algn="tl">
                    <a:srgbClr val="000000">
                      <a:alpha val="43137"/>
                    </a:srgbClr>
                  </a:outerShdw>
                </a:effectLst>
              </a:rPr>
              <a:t>Buckenwald</a:t>
            </a:r>
            <a:endParaRPr lang="it-IT" sz="2000" dirty="0">
              <a:ln>
                <a:solidFill>
                  <a:srgbClr val="21FFFE">
                    <a:lumMod val="75000"/>
                    <a:lumOff val="25000"/>
                    <a:alpha val="10000"/>
                  </a:srgbClr>
                </a:solidFill>
              </a:ln>
              <a:solidFill>
                <a:prstClr val="white"/>
              </a:solidFill>
              <a:effectLst>
                <a:outerShdw blurRad="38100" dist="38100" dir="2700000" algn="tl">
                  <a:srgbClr val="000000">
                    <a:alpha val="43137"/>
                  </a:srgbClr>
                </a:outerShdw>
              </a:effectLst>
            </a:endParaRPr>
          </a:p>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38100" dist="38100" dir="2700000" algn="tl">
                    <a:srgbClr val="000000">
                      <a:alpha val="43137"/>
                    </a:srgbClr>
                  </a:outerShdw>
                </a:effectLst>
              </a:rPr>
              <a:t>quasi nuove</a:t>
            </a:r>
          </a:p>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38100" dist="38100" dir="2700000" algn="tl">
                    <a:srgbClr val="000000">
                      <a:alpha val="43137"/>
                    </a:srgbClr>
                  </a:outerShdw>
                </a:effectLst>
              </a:rPr>
              <a:t>perché i piedini dei bambini morti</a:t>
            </a:r>
          </a:p>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38100" dist="38100" dir="2700000" algn="tl">
                    <a:srgbClr val="000000">
                      <a:alpha val="43137"/>
                    </a:srgbClr>
                  </a:outerShdw>
                </a:effectLst>
              </a:rPr>
              <a:t>non consumano le suole.</a:t>
            </a:r>
          </a:p>
        </p:txBody>
      </p:sp>
    </p:spTree>
    <p:extLst>
      <p:ext uri="{BB962C8B-B14F-4D97-AF65-F5344CB8AC3E}">
        <p14:creationId xmlns:p14="http://schemas.microsoft.com/office/powerpoint/2010/main" xmlns="" val="29526520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32000">
              <a:schemeClr val="bg2">
                <a:lumMod val="60000"/>
                <a:lumOff val="40000"/>
              </a:schemeClr>
            </a:gs>
            <a:gs pos="70000">
              <a:srgbClr val="92D050"/>
            </a:gs>
            <a:gs pos="100000">
              <a:schemeClr val="bg2">
                <a:lumMod val="60000"/>
                <a:lumOff val="40000"/>
              </a:schemeClr>
            </a:gs>
          </a:gsLst>
          <a:lin ang="27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205802" y="-1"/>
            <a:ext cx="9440035" cy="764499"/>
          </a:xfrm>
        </p:spPr>
        <p:txBody>
          <a:bodyPr>
            <a:normAutofit fontScale="90000"/>
          </a:bodyPr>
          <a:lstStyle/>
          <a:p>
            <a:r>
              <a:rPr lang="it-IT" b="1" i="1" dirty="0" smtClean="0">
                <a:solidFill>
                  <a:schemeClr val="tx1"/>
                </a:solidFill>
                <a:effectLst/>
              </a:rPr>
              <a:t>Salvatore</a:t>
            </a:r>
            <a:r>
              <a:rPr lang="it-IT" b="1" i="1" dirty="0" smtClean="0">
                <a:solidFill>
                  <a:schemeClr val="tx1"/>
                </a:solidFill>
              </a:rPr>
              <a:t> Quasimodo</a:t>
            </a:r>
            <a:endParaRPr lang="it-IT" b="1" i="1" dirty="0">
              <a:solidFill>
                <a:schemeClr val="tx1"/>
              </a:solidFill>
            </a:endParaRPr>
          </a:p>
        </p:txBody>
      </p:sp>
      <p:sp>
        <p:nvSpPr>
          <p:cNvPr id="3" name="Sottotitolo 2"/>
          <p:cNvSpPr>
            <a:spLocks noGrp="1"/>
          </p:cNvSpPr>
          <p:nvPr>
            <p:ph type="subTitle" idx="1"/>
          </p:nvPr>
        </p:nvSpPr>
        <p:spPr>
          <a:xfrm>
            <a:off x="539646" y="750208"/>
            <a:ext cx="11017769" cy="2592599"/>
          </a:xfrm>
        </p:spPr>
        <p:txBody>
          <a:bodyPr>
            <a:noAutofit/>
          </a:bodyPr>
          <a:lstStyle/>
          <a:p>
            <a:r>
              <a:rPr lang="it-IT" sz="2800" dirty="0" smtClean="0"/>
              <a:t>Il poeta italiano Salvatore Quasimodo</a:t>
            </a:r>
            <a:r>
              <a:rPr lang="it-IT" sz="2800" dirty="0"/>
              <a:t> </a:t>
            </a:r>
            <a:r>
              <a:rPr lang="it-IT" sz="2800" dirty="0" smtClean="0"/>
              <a:t>con la poesia «Uomo del mio tempo» rivolge </a:t>
            </a:r>
            <a:r>
              <a:rPr lang="it-IT" sz="2800" dirty="0"/>
              <a:t>un severo monito a tutti gli uomini del suo tempo, affinché non commettano gli stessi tragici errori dei padri. </a:t>
            </a:r>
            <a:r>
              <a:rPr lang="it-IT" sz="2800" dirty="0" smtClean="0"/>
              <a:t>Essa vuole </a:t>
            </a:r>
            <a:r>
              <a:rPr lang="it-IT" sz="2800" dirty="0"/>
              <a:t>infatti evidenziare l'evoluzione bellica nell'equipaggiamento dell'esercito, ma l'immutabilità nella mentalità di esso, perché l'ignoranza echeggia ancora nelle teste dei soldati.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9925" y="3811073"/>
            <a:ext cx="4731583" cy="26496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55216" y="3811073"/>
            <a:ext cx="2769616" cy="27969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7725143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ox(in)">
                                      <p:cBhvr>
                                        <p:cTn id="10" dur="2000"/>
                                        <p:tgtEl>
                                          <p:spTgt spid="5122"/>
                                        </p:tgtEl>
                                      </p:cBhvr>
                                    </p:animEffect>
                                  </p:childTnLst>
                                </p:cTn>
                              </p:par>
                              <p:par>
                                <p:cTn id="11" presetID="4" presetClass="entr" presetSubtype="16" fill="hold" nodeType="with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box(in)">
                                      <p:cBhvr>
                                        <p:cTn id="13"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60000">
              <a:srgbClr val="0087E6"/>
            </a:gs>
            <a:gs pos="84000">
              <a:srgbClr val="002060"/>
            </a:gs>
          </a:gsLst>
          <a:lin ang="5400000" scaled="0"/>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952785" y="511444"/>
            <a:ext cx="8260597" cy="2076773"/>
          </a:xfrm>
        </p:spPr>
        <p:txBody>
          <a:bodyPr>
            <a:normAutofit fontScale="90000"/>
          </a:bodyPr>
          <a:lstStyle/>
          <a:p>
            <a:r>
              <a:rPr lang="it-IT" b="1" dirty="0" smtClean="0">
                <a:solidFill>
                  <a:schemeClr val="bg1"/>
                </a:solidFill>
                <a:latin typeface="Times New Roman" pitchFamily="18" charset="0"/>
                <a:cs typeface="Times New Roman" pitchFamily="18" charset="0"/>
              </a:rPr>
              <a:t/>
            </a:r>
            <a:br>
              <a:rPr lang="it-IT" b="1" dirty="0" smtClean="0">
                <a:solidFill>
                  <a:schemeClr val="bg1"/>
                </a:solidFill>
                <a:latin typeface="Times New Roman" pitchFamily="18" charset="0"/>
                <a:cs typeface="Times New Roman" pitchFamily="18" charset="0"/>
              </a:rPr>
            </a:br>
            <a:r>
              <a:rPr lang="it-IT" b="1" i="1" dirty="0" smtClean="0">
                <a:solidFill>
                  <a:schemeClr val="bg1"/>
                </a:solidFill>
                <a:latin typeface="Times New Roman" pitchFamily="18" charset="0"/>
                <a:cs typeface="Times New Roman" pitchFamily="18" charset="0"/>
              </a:rPr>
              <a:t/>
            </a:r>
            <a:br>
              <a:rPr lang="it-IT" b="1" i="1" dirty="0" smtClean="0">
                <a:solidFill>
                  <a:schemeClr val="bg1"/>
                </a:solidFill>
                <a:latin typeface="Times New Roman" pitchFamily="18" charset="0"/>
                <a:cs typeface="Times New Roman" pitchFamily="18" charset="0"/>
              </a:rPr>
            </a:br>
            <a:r>
              <a:rPr lang="it-IT" b="1" i="1" dirty="0" smtClean="0">
                <a:solidFill>
                  <a:schemeClr val="bg1"/>
                </a:solidFill>
                <a:latin typeface="Times New Roman" pitchFamily="18" charset="0"/>
                <a:cs typeface="Times New Roman" pitchFamily="18" charset="0"/>
              </a:rPr>
              <a:t>27 gennaio 1945</a:t>
            </a:r>
            <a:br>
              <a:rPr lang="it-IT" b="1" i="1" dirty="0" smtClean="0">
                <a:solidFill>
                  <a:schemeClr val="bg1"/>
                </a:solidFill>
                <a:latin typeface="Times New Roman" pitchFamily="18" charset="0"/>
                <a:cs typeface="Times New Roman" pitchFamily="18" charset="0"/>
              </a:rPr>
            </a:br>
            <a:r>
              <a:rPr lang="it-IT" b="1" i="1" dirty="0" smtClean="0">
                <a:solidFill>
                  <a:schemeClr val="bg1"/>
                </a:solidFill>
                <a:latin typeface="Times New Roman" pitchFamily="18" charset="0"/>
                <a:cs typeface="Times New Roman" pitchFamily="18" charset="0"/>
              </a:rPr>
              <a:t/>
            </a:r>
            <a:br>
              <a:rPr lang="it-IT" b="1" i="1" dirty="0" smtClean="0">
                <a:solidFill>
                  <a:schemeClr val="bg1"/>
                </a:solidFill>
                <a:latin typeface="Times New Roman" pitchFamily="18" charset="0"/>
                <a:cs typeface="Times New Roman" pitchFamily="18" charset="0"/>
              </a:rPr>
            </a:br>
            <a:r>
              <a:rPr lang="it-IT" sz="3200" b="1" i="1" dirty="0" smtClean="0">
                <a:solidFill>
                  <a:schemeClr val="bg1"/>
                </a:solidFill>
                <a:latin typeface="Times New Roman" pitchFamily="18" charset="0"/>
                <a:cs typeface="Times New Roman" pitchFamily="18" charset="0"/>
              </a:rPr>
              <a:t>Giorno della memoria</a:t>
            </a:r>
            <a:r>
              <a:rPr lang="it-IT" b="1" i="1" dirty="0" smtClean="0">
                <a:solidFill>
                  <a:schemeClr val="bg1"/>
                </a:solidFill>
                <a:latin typeface="Times New Roman" pitchFamily="18" charset="0"/>
                <a:cs typeface="Times New Roman" pitchFamily="18" charset="0"/>
              </a:rPr>
              <a:t/>
            </a:r>
            <a:br>
              <a:rPr lang="it-IT" b="1" i="1" dirty="0" smtClean="0">
                <a:solidFill>
                  <a:schemeClr val="bg1"/>
                </a:solidFill>
                <a:latin typeface="Times New Roman" pitchFamily="18" charset="0"/>
                <a:cs typeface="Times New Roman" pitchFamily="18" charset="0"/>
              </a:rPr>
            </a:br>
            <a:r>
              <a:rPr lang="it-IT" b="1" dirty="0" smtClean="0">
                <a:latin typeface="Times New Roman" pitchFamily="18" charset="0"/>
                <a:cs typeface="Times New Roman" pitchFamily="18" charset="0"/>
              </a:rPr>
              <a:t/>
            </a:r>
            <a:br>
              <a:rPr lang="it-IT" b="1" dirty="0" smtClean="0">
                <a:latin typeface="Times New Roman" pitchFamily="18" charset="0"/>
                <a:cs typeface="Times New Roman" pitchFamily="18" charset="0"/>
              </a:rPr>
            </a:br>
            <a:endParaRPr lang="it-IT" b="1" dirty="0">
              <a:latin typeface="Times New Roman" pitchFamily="18" charset="0"/>
              <a:cs typeface="Times New Roman" pitchFamily="18" charset="0"/>
            </a:endParaRPr>
          </a:p>
        </p:txBody>
      </p:sp>
      <p:sp>
        <p:nvSpPr>
          <p:cNvPr id="3" name="Segnaposto contenuto 2"/>
          <p:cNvSpPr>
            <a:spLocks noGrp="1"/>
          </p:cNvSpPr>
          <p:nvPr>
            <p:ph idx="1"/>
          </p:nvPr>
        </p:nvSpPr>
        <p:spPr>
          <a:xfrm>
            <a:off x="1708879" y="3006671"/>
            <a:ext cx="9449900" cy="3119498"/>
          </a:xfrm>
        </p:spPr>
        <p:txBody>
          <a:bodyPr>
            <a:normAutofit fontScale="62500" lnSpcReduction="20000"/>
          </a:bodyPr>
          <a:lstStyle/>
          <a:p>
            <a:pPr marL="0" indent="0" algn="ctr">
              <a:buNone/>
            </a:pPr>
            <a:r>
              <a:rPr lang="it-IT" dirty="0" smtClean="0">
                <a:solidFill>
                  <a:schemeClr val="bg1"/>
                </a:solidFill>
                <a:latin typeface="Times New Roman" panose="02020603050405020304" pitchFamily="18" charset="0"/>
                <a:cs typeface="Times New Roman" panose="02020603050405020304" pitchFamily="18" charset="0"/>
              </a:rPr>
              <a:t>Il giorno della memoria è una ricorrenza istituita con la Legge 20 luglio 2000 n.211, dal Parlamento italiano che ha aderito alla proposta internazionale di dichiarare il 27 gennaio come una giornata per commemorare le vittime del nazismo e dell’olocausto.</a:t>
            </a:r>
          </a:p>
          <a:p>
            <a:pPr marL="0" indent="0" algn="ctr">
              <a:buNone/>
            </a:pPr>
            <a:r>
              <a:rPr lang="it-IT" dirty="0" smtClean="0">
                <a:solidFill>
                  <a:schemeClr val="bg1"/>
                </a:solidFill>
                <a:latin typeface="Times New Roman" panose="02020603050405020304" pitchFamily="18" charset="0"/>
                <a:cs typeface="Times New Roman" panose="02020603050405020304" pitchFamily="18" charset="0"/>
              </a:rPr>
              <a:t>Essa serve a ricordare anche coloro che, a rischio della propria vita, hanno salvato quella di tante persone.</a:t>
            </a:r>
          </a:p>
          <a:p>
            <a:pPr marL="0" indent="0" algn="ctr">
              <a:buNone/>
            </a:pPr>
            <a:r>
              <a:rPr lang="it-IT" dirty="0" smtClean="0">
                <a:solidFill>
                  <a:schemeClr val="bg1"/>
                </a:solidFill>
                <a:latin typeface="Times New Roman" panose="02020603050405020304" pitchFamily="18" charset="0"/>
                <a:cs typeface="Times New Roman" panose="02020603050405020304" pitchFamily="18" charset="0"/>
              </a:rPr>
              <a:t>La scelta della data è dovuta al fatto che il 27 gennaio del 1945 le truppe dell’Armata Rossa, durante la loro avanzata verso Berlino, arrivarono nella cittadina polacca di </a:t>
            </a:r>
            <a:r>
              <a:rPr lang="it-IT" dirty="0" err="1" smtClean="0">
                <a:solidFill>
                  <a:schemeClr val="bg1"/>
                </a:solidFill>
                <a:latin typeface="Times New Roman" panose="02020603050405020304" pitchFamily="18" charset="0"/>
                <a:cs typeface="Times New Roman" panose="02020603050405020304" pitchFamily="18" charset="0"/>
              </a:rPr>
              <a:t>Oswiecim</a:t>
            </a:r>
            <a:r>
              <a:rPr lang="it-IT" dirty="0" smtClean="0">
                <a:solidFill>
                  <a:schemeClr val="bg1"/>
                </a:solidFill>
                <a:latin typeface="Times New Roman" panose="02020603050405020304" pitchFamily="18" charset="0"/>
                <a:cs typeface="Times New Roman" panose="02020603050405020304" pitchFamily="18" charset="0"/>
              </a:rPr>
              <a:t> (Auschwitz) e si trovarono di fronte al suo campo di concentramento, liberandone i pochi superstiti e rivelando al mondo l’orrore del genocidio nazista.</a:t>
            </a:r>
          </a:p>
          <a:p>
            <a:pPr marL="0" indent="0">
              <a:buNone/>
            </a:pPr>
            <a:endParaRPr lang="it-IT" dirty="0" smtClean="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0953695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6000">
              <a:srgbClr val="000000"/>
            </a:gs>
            <a:gs pos="25000">
              <a:srgbClr val="00FF00"/>
            </a:gs>
            <a:gs pos="70000">
              <a:srgbClr val="181CC7"/>
            </a:gs>
            <a:gs pos="88000">
              <a:srgbClr val="7005D4"/>
            </a:gs>
            <a:gs pos="100000">
              <a:srgbClr val="8C3D91"/>
            </a:gs>
          </a:gsLst>
          <a:lin ang="27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415664" y="0"/>
            <a:ext cx="9440035" cy="1033615"/>
          </a:xfrm>
        </p:spPr>
        <p:txBody>
          <a:bodyPr/>
          <a:lstStyle/>
          <a:p>
            <a:r>
              <a:rPr lang="it-IT" b="1" i="1" dirty="0" smtClean="0">
                <a:solidFill>
                  <a:schemeClr val="tx1"/>
                </a:solidFill>
                <a:effectLst/>
              </a:rPr>
              <a:t>Uomo del mio tempo</a:t>
            </a:r>
            <a:endParaRPr lang="it-IT" b="1" i="1" dirty="0">
              <a:solidFill>
                <a:schemeClr val="tx1"/>
              </a:solidFill>
              <a:effectLst/>
            </a:endParaRPr>
          </a:p>
        </p:txBody>
      </p:sp>
      <p:sp>
        <p:nvSpPr>
          <p:cNvPr id="3" name="Sottotitolo 2"/>
          <p:cNvSpPr>
            <a:spLocks noGrp="1"/>
          </p:cNvSpPr>
          <p:nvPr>
            <p:ph type="subTitle" idx="1"/>
          </p:nvPr>
        </p:nvSpPr>
        <p:spPr>
          <a:xfrm>
            <a:off x="134910" y="1023837"/>
            <a:ext cx="5711253" cy="1049867"/>
          </a:xfrm>
        </p:spPr>
        <p:txBody>
          <a:bodyPr>
            <a:noAutofit/>
          </a:bodyPr>
          <a:lstStyle/>
          <a:p>
            <a:pPr algn="l"/>
            <a:r>
              <a:rPr lang="it-IT" dirty="0" smtClean="0"/>
              <a:t>Sei ancora quello della pietra e della fionda,</a:t>
            </a:r>
          </a:p>
          <a:p>
            <a:pPr algn="l"/>
            <a:r>
              <a:rPr lang="it-IT" dirty="0" smtClean="0"/>
              <a:t> uomo del mio tempo. Eri nella carlinga, </a:t>
            </a:r>
          </a:p>
          <a:p>
            <a:pPr algn="l"/>
            <a:r>
              <a:rPr lang="it-IT" dirty="0" smtClean="0"/>
              <a:t>con le ali maligne, le meridiane di morte,</a:t>
            </a:r>
          </a:p>
          <a:p>
            <a:pPr algn="l"/>
            <a:r>
              <a:rPr lang="it-IT" dirty="0" smtClean="0"/>
              <a:t>-t’ho visto- dentro il carro di fuoco, alle forche,</a:t>
            </a:r>
          </a:p>
          <a:p>
            <a:pPr algn="l"/>
            <a:r>
              <a:rPr lang="it-IT" dirty="0" smtClean="0"/>
              <a:t>alle ruote di fortune. T’ho visto; eri tu, </a:t>
            </a:r>
          </a:p>
          <a:p>
            <a:pPr algn="l"/>
            <a:r>
              <a:rPr lang="it-IT" dirty="0" smtClean="0"/>
              <a:t>con la tua scienza esatta persuasa allo sterminio, </a:t>
            </a:r>
          </a:p>
          <a:p>
            <a:pPr algn="l"/>
            <a:r>
              <a:rPr lang="it-IT" dirty="0" smtClean="0"/>
              <a:t>senza amore, senza Cristo. Hai ucciso ancora, </a:t>
            </a:r>
          </a:p>
          <a:p>
            <a:pPr algn="l"/>
            <a:r>
              <a:rPr lang="it-IT" dirty="0" smtClean="0"/>
              <a:t>come sempre, come uccisero i padri, come uccisero </a:t>
            </a:r>
          </a:p>
          <a:p>
            <a:pPr algn="l"/>
            <a:r>
              <a:rPr lang="it-IT" dirty="0" smtClean="0"/>
              <a:t>gli animali che ti videro per la prima volta. </a:t>
            </a:r>
          </a:p>
          <a:p>
            <a:pPr algn="l"/>
            <a:r>
              <a:rPr lang="it-IT" dirty="0" smtClean="0"/>
              <a:t>E questo sangue odora come il giorno </a:t>
            </a:r>
          </a:p>
          <a:p>
            <a:pPr algn="l"/>
            <a:r>
              <a:rPr lang="it-IT" dirty="0" smtClean="0"/>
              <a:t>quando il fratello disse all’altro fratello: </a:t>
            </a:r>
          </a:p>
        </p:txBody>
      </p:sp>
      <p:sp>
        <p:nvSpPr>
          <p:cNvPr id="5" name="CasellaDiTesto 4"/>
          <p:cNvSpPr txBox="1"/>
          <p:nvPr/>
        </p:nvSpPr>
        <p:spPr>
          <a:xfrm>
            <a:off x="5831172" y="1124262"/>
            <a:ext cx="5666283" cy="2631490"/>
          </a:xfrm>
          <a:prstGeom prst="rect">
            <a:avLst/>
          </a:prstGeom>
          <a:noFill/>
        </p:spPr>
        <p:txBody>
          <a:bodyPr wrap="square" rtlCol="0">
            <a:spAutoFit/>
          </a:bodyPr>
          <a:lstStyle/>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rPr>
              <a:t>«Andiamo ai campi». E quell’eco fredda, tenace, </a:t>
            </a:r>
          </a:p>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rPr>
              <a:t>è giunta fino a te, dentro la tua giornata. </a:t>
            </a:r>
          </a:p>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rPr>
              <a:t>Dimenticate, o figli le nuvole di sangue </a:t>
            </a:r>
          </a:p>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rPr>
              <a:t>salite dalla terra, dimenticate i padri; </a:t>
            </a:r>
          </a:p>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rPr>
              <a:t>le loro tombe affondano nella cenere, </a:t>
            </a:r>
          </a:p>
          <a:p>
            <a:pPr lvl="0" defTabSz="457200">
              <a:spcBef>
                <a:spcPct val="20000"/>
              </a:spcBef>
              <a:spcAft>
                <a:spcPts val="600"/>
              </a:spcAft>
              <a:buClr>
                <a:srgbClr val="82FFFF"/>
              </a:buClr>
              <a:buSzPct val="70000"/>
            </a:pPr>
            <a:r>
              <a:rPr lang="it-IT" sz="2000" dirty="0">
                <a:ln>
                  <a:solidFill>
                    <a:srgbClr val="21FFFE">
                      <a:lumMod val="75000"/>
                      <a:lumOff val="25000"/>
                      <a:alpha val="10000"/>
                    </a:srgbClr>
                  </a:solidFill>
                </a:ln>
                <a:solidFill>
                  <a:prstClr val="white"/>
                </a:solidFill>
                <a:effectLst>
                  <a:outerShdw blurRad="9525" dist="25400" dir="14640000" algn="tl" rotWithShape="0">
                    <a:srgbClr val="21FFFE">
                      <a:alpha val="30000"/>
                    </a:srgbClr>
                  </a:outerShdw>
                </a:effectLst>
              </a:rPr>
              <a:t>gli uccelli neri, il vento, coprono il loro cuore.</a:t>
            </a:r>
          </a:p>
        </p:txBody>
      </p:sp>
    </p:spTree>
    <p:extLst>
      <p:ext uri="{BB962C8B-B14F-4D97-AF65-F5344CB8AC3E}">
        <p14:creationId xmlns:p14="http://schemas.microsoft.com/office/powerpoint/2010/main" xmlns="" val="307857220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anim calcmode="lin" valueType="num">
                                      <p:cBhvr>
                                        <p:cTn id="1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1" end="1"/>
                                            </p:txEl>
                                          </p:spTgt>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anim calcmode="lin" valueType="num">
                                      <p:cBhvr>
                                        <p:cTn id="2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2" end="2"/>
                                            </p:txEl>
                                          </p:spTgt>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anim calcmode="lin" valueType="num">
                                      <p:cBhvr>
                                        <p:cTn id="2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3" end="3"/>
                                            </p:txEl>
                                          </p:spTgt>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anim calcmode="lin" valueType="num">
                                      <p:cBhvr>
                                        <p:cTn id="33"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4" dur="2000" fill="hold"/>
                                        <p:tgtEl>
                                          <p:spTgt spid="3">
                                            <p:txEl>
                                              <p:pRg st="4" end="4"/>
                                            </p:txEl>
                                          </p:spTgt>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anim calcmode="lin" valueType="num">
                                      <p:cBhvr>
                                        <p:cTn id="38"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39" dur="2000" fill="hold"/>
                                        <p:tgtEl>
                                          <p:spTgt spid="3">
                                            <p:txEl>
                                              <p:pRg st="5" end="5"/>
                                            </p:txEl>
                                          </p:spTgt>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000"/>
                                        <p:tgtEl>
                                          <p:spTgt spid="3">
                                            <p:txEl>
                                              <p:pRg st="6" end="6"/>
                                            </p:txEl>
                                          </p:spTgt>
                                        </p:tgtEl>
                                      </p:cBhvr>
                                    </p:animEffect>
                                    <p:anim calcmode="lin" valueType="num">
                                      <p:cBhvr>
                                        <p:cTn id="43"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44" dur="2000" fill="hold"/>
                                        <p:tgtEl>
                                          <p:spTgt spid="3">
                                            <p:txEl>
                                              <p:pRg st="6" end="6"/>
                                            </p:txEl>
                                          </p:spTgt>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2000"/>
                                        <p:tgtEl>
                                          <p:spTgt spid="3">
                                            <p:txEl>
                                              <p:pRg st="7" end="7"/>
                                            </p:txEl>
                                          </p:spTgt>
                                        </p:tgtEl>
                                      </p:cBhvr>
                                    </p:animEffect>
                                    <p:anim calcmode="lin" valueType="num">
                                      <p:cBhvr>
                                        <p:cTn id="48" dur="2000" fill="hold"/>
                                        <p:tgtEl>
                                          <p:spTgt spid="3">
                                            <p:txEl>
                                              <p:pRg st="7" end="7"/>
                                            </p:txEl>
                                          </p:spTgt>
                                        </p:tgtEl>
                                        <p:attrNameLst>
                                          <p:attrName>ppt_w</p:attrName>
                                        </p:attrNameLst>
                                      </p:cBhvr>
                                      <p:tavLst>
                                        <p:tav tm="0" fmla="#ppt_w*sin(2.5*pi*$)">
                                          <p:val>
                                            <p:fltVal val="0"/>
                                          </p:val>
                                        </p:tav>
                                        <p:tav tm="100000">
                                          <p:val>
                                            <p:fltVal val="1"/>
                                          </p:val>
                                        </p:tav>
                                      </p:tavLst>
                                    </p:anim>
                                    <p:anim calcmode="lin" valueType="num">
                                      <p:cBhvr>
                                        <p:cTn id="49" dur="2000" fill="hold"/>
                                        <p:tgtEl>
                                          <p:spTgt spid="3">
                                            <p:txEl>
                                              <p:pRg st="7" end="7"/>
                                            </p:txEl>
                                          </p:spTgt>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2000"/>
                                        <p:tgtEl>
                                          <p:spTgt spid="3">
                                            <p:txEl>
                                              <p:pRg st="8" end="8"/>
                                            </p:txEl>
                                          </p:spTgt>
                                        </p:tgtEl>
                                      </p:cBhvr>
                                    </p:animEffect>
                                    <p:anim calcmode="lin" valueType="num">
                                      <p:cBhvr>
                                        <p:cTn id="53" dur="2000" fill="hold"/>
                                        <p:tgtEl>
                                          <p:spTgt spid="3">
                                            <p:txEl>
                                              <p:pRg st="8" end="8"/>
                                            </p:txEl>
                                          </p:spTgt>
                                        </p:tgtEl>
                                        <p:attrNameLst>
                                          <p:attrName>ppt_w</p:attrName>
                                        </p:attrNameLst>
                                      </p:cBhvr>
                                      <p:tavLst>
                                        <p:tav tm="0" fmla="#ppt_w*sin(2.5*pi*$)">
                                          <p:val>
                                            <p:fltVal val="0"/>
                                          </p:val>
                                        </p:tav>
                                        <p:tav tm="100000">
                                          <p:val>
                                            <p:fltVal val="1"/>
                                          </p:val>
                                        </p:tav>
                                      </p:tavLst>
                                    </p:anim>
                                    <p:anim calcmode="lin" valueType="num">
                                      <p:cBhvr>
                                        <p:cTn id="54" dur="2000" fill="hold"/>
                                        <p:tgtEl>
                                          <p:spTgt spid="3">
                                            <p:txEl>
                                              <p:pRg st="8" end="8"/>
                                            </p:txEl>
                                          </p:spTgt>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2000"/>
                                        <p:tgtEl>
                                          <p:spTgt spid="3">
                                            <p:txEl>
                                              <p:pRg st="9" end="9"/>
                                            </p:txEl>
                                          </p:spTgt>
                                        </p:tgtEl>
                                      </p:cBhvr>
                                    </p:animEffect>
                                    <p:anim calcmode="lin" valueType="num">
                                      <p:cBhvr>
                                        <p:cTn id="58" dur="2000" fill="hold"/>
                                        <p:tgtEl>
                                          <p:spTgt spid="3">
                                            <p:txEl>
                                              <p:pRg st="9" end="9"/>
                                            </p:txEl>
                                          </p:spTgt>
                                        </p:tgtEl>
                                        <p:attrNameLst>
                                          <p:attrName>ppt_w</p:attrName>
                                        </p:attrNameLst>
                                      </p:cBhvr>
                                      <p:tavLst>
                                        <p:tav tm="0" fmla="#ppt_w*sin(2.5*pi*$)">
                                          <p:val>
                                            <p:fltVal val="0"/>
                                          </p:val>
                                        </p:tav>
                                        <p:tav tm="100000">
                                          <p:val>
                                            <p:fltVal val="1"/>
                                          </p:val>
                                        </p:tav>
                                      </p:tavLst>
                                    </p:anim>
                                    <p:anim calcmode="lin" valueType="num">
                                      <p:cBhvr>
                                        <p:cTn id="59" dur="2000" fill="hold"/>
                                        <p:tgtEl>
                                          <p:spTgt spid="3">
                                            <p:txEl>
                                              <p:pRg st="9" end="9"/>
                                            </p:txEl>
                                          </p:spTgt>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2000"/>
                                        <p:tgtEl>
                                          <p:spTgt spid="3">
                                            <p:txEl>
                                              <p:pRg st="10" end="10"/>
                                            </p:txEl>
                                          </p:spTgt>
                                        </p:tgtEl>
                                      </p:cBhvr>
                                    </p:animEffect>
                                    <p:anim calcmode="lin" valueType="num">
                                      <p:cBhvr>
                                        <p:cTn id="63" dur="2000" fill="hold"/>
                                        <p:tgtEl>
                                          <p:spTgt spid="3">
                                            <p:txEl>
                                              <p:pRg st="10" end="10"/>
                                            </p:txEl>
                                          </p:spTgt>
                                        </p:tgtEl>
                                        <p:attrNameLst>
                                          <p:attrName>ppt_w</p:attrName>
                                        </p:attrNameLst>
                                      </p:cBhvr>
                                      <p:tavLst>
                                        <p:tav tm="0" fmla="#ppt_w*sin(2.5*pi*$)">
                                          <p:val>
                                            <p:fltVal val="0"/>
                                          </p:val>
                                        </p:tav>
                                        <p:tav tm="100000">
                                          <p:val>
                                            <p:fltVal val="1"/>
                                          </p:val>
                                        </p:tav>
                                      </p:tavLst>
                                    </p:anim>
                                    <p:anim calcmode="lin" valueType="num">
                                      <p:cBhvr>
                                        <p:cTn id="64" dur="2000" fill="hold"/>
                                        <p:tgtEl>
                                          <p:spTgt spid="3">
                                            <p:txEl>
                                              <p:pRg st="10" end="10"/>
                                            </p:txEl>
                                          </p:spTgt>
                                        </p:tgtEl>
                                        <p:attrNameLst>
                                          <p:attrName>ppt_h</p:attrName>
                                        </p:attrNameLst>
                                      </p:cBhvr>
                                      <p:tavLst>
                                        <p:tav tm="0">
                                          <p:val>
                                            <p:strVal val="#ppt_h"/>
                                          </p:val>
                                        </p:tav>
                                        <p:tav tm="100000">
                                          <p:val>
                                            <p:strVal val="#ppt_h"/>
                                          </p:val>
                                        </p:tav>
                                      </p:tavLst>
                                    </p:anim>
                                  </p:childTnLst>
                                </p:cTn>
                              </p:par>
                              <p:par>
                                <p:cTn id="65" presetID="45" presetClass="entr" presetSubtype="0" fill="hold" grpId="0" nodeType="withEffect">
                                  <p:stCondLst>
                                    <p:cond delay="0"/>
                                  </p:stCondLst>
                                  <p:childTnLst>
                                    <p:set>
                                      <p:cBhvr>
                                        <p:cTn id="66" dur="1" fill="hold">
                                          <p:stCondLst>
                                            <p:cond delay="0"/>
                                          </p:stCondLst>
                                        </p:cTn>
                                        <p:tgtEl>
                                          <p:spTgt spid="5">
                                            <p:txEl>
                                              <p:pRg st="0" end="0"/>
                                            </p:txEl>
                                          </p:spTgt>
                                        </p:tgtEl>
                                        <p:attrNameLst>
                                          <p:attrName>style.visibility</p:attrName>
                                        </p:attrNameLst>
                                      </p:cBhvr>
                                      <p:to>
                                        <p:strVal val="visible"/>
                                      </p:to>
                                    </p:set>
                                    <p:animEffect transition="in" filter="fade">
                                      <p:cBhvr>
                                        <p:cTn id="67" dur="2000"/>
                                        <p:tgtEl>
                                          <p:spTgt spid="5">
                                            <p:txEl>
                                              <p:pRg st="0" end="0"/>
                                            </p:txEl>
                                          </p:spTgt>
                                        </p:tgtEl>
                                      </p:cBhvr>
                                    </p:animEffect>
                                    <p:anim calcmode="lin" valueType="num">
                                      <p:cBhvr>
                                        <p:cTn id="6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69" dur="2000" fill="hold"/>
                                        <p:tgtEl>
                                          <p:spTgt spid="5">
                                            <p:txEl>
                                              <p:pRg st="0" end="0"/>
                                            </p:txEl>
                                          </p:spTgt>
                                        </p:tgtEl>
                                        <p:attrNameLst>
                                          <p:attrName>ppt_h</p:attrName>
                                        </p:attrNameLst>
                                      </p:cBhvr>
                                      <p:tavLst>
                                        <p:tav tm="0">
                                          <p:val>
                                            <p:strVal val="#ppt_h"/>
                                          </p:val>
                                        </p:tav>
                                        <p:tav tm="100000">
                                          <p:val>
                                            <p:strVal val="#ppt_h"/>
                                          </p:val>
                                        </p:tav>
                                      </p:tavLst>
                                    </p:anim>
                                  </p:childTnLst>
                                </p:cTn>
                              </p:par>
                              <p:par>
                                <p:cTn id="70" presetID="45" presetClass="entr" presetSubtype="0" fill="hold" grpId="0" nodeType="withEffect">
                                  <p:stCondLst>
                                    <p:cond delay="0"/>
                                  </p:stCondLst>
                                  <p:childTnLst>
                                    <p:set>
                                      <p:cBhvr>
                                        <p:cTn id="71" dur="1" fill="hold">
                                          <p:stCondLst>
                                            <p:cond delay="0"/>
                                          </p:stCondLst>
                                        </p:cTn>
                                        <p:tgtEl>
                                          <p:spTgt spid="5">
                                            <p:txEl>
                                              <p:pRg st="1" end="1"/>
                                            </p:txEl>
                                          </p:spTgt>
                                        </p:tgtEl>
                                        <p:attrNameLst>
                                          <p:attrName>style.visibility</p:attrName>
                                        </p:attrNameLst>
                                      </p:cBhvr>
                                      <p:to>
                                        <p:strVal val="visible"/>
                                      </p:to>
                                    </p:set>
                                    <p:animEffect transition="in" filter="fade">
                                      <p:cBhvr>
                                        <p:cTn id="72" dur="2000"/>
                                        <p:tgtEl>
                                          <p:spTgt spid="5">
                                            <p:txEl>
                                              <p:pRg st="1" end="1"/>
                                            </p:txEl>
                                          </p:spTgt>
                                        </p:tgtEl>
                                      </p:cBhvr>
                                    </p:animEffect>
                                    <p:anim calcmode="lin" valueType="num">
                                      <p:cBhvr>
                                        <p:cTn id="73"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74" dur="2000" fill="hold"/>
                                        <p:tgtEl>
                                          <p:spTgt spid="5">
                                            <p:txEl>
                                              <p:pRg st="1" end="1"/>
                                            </p:txEl>
                                          </p:spTgt>
                                        </p:tgtEl>
                                        <p:attrNameLst>
                                          <p:attrName>ppt_h</p:attrName>
                                        </p:attrNameLst>
                                      </p:cBhvr>
                                      <p:tavLst>
                                        <p:tav tm="0">
                                          <p:val>
                                            <p:strVal val="#ppt_h"/>
                                          </p:val>
                                        </p:tav>
                                        <p:tav tm="100000">
                                          <p:val>
                                            <p:strVal val="#ppt_h"/>
                                          </p:val>
                                        </p:tav>
                                      </p:tavLst>
                                    </p:anim>
                                  </p:childTnLst>
                                </p:cTn>
                              </p:par>
                              <p:par>
                                <p:cTn id="75" presetID="45" presetClass="entr" presetSubtype="0" fill="hold" grpId="0" nodeType="withEffect">
                                  <p:stCondLst>
                                    <p:cond delay="0"/>
                                  </p:stCondLst>
                                  <p:childTnLst>
                                    <p:set>
                                      <p:cBhvr>
                                        <p:cTn id="76" dur="1" fill="hold">
                                          <p:stCondLst>
                                            <p:cond delay="0"/>
                                          </p:stCondLst>
                                        </p:cTn>
                                        <p:tgtEl>
                                          <p:spTgt spid="5">
                                            <p:txEl>
                                              <p:pRg st="2" end="2"/>
                                            </p:txEl>
                                          </p:spTgt>
                                        </p:tgtEl>
                                        <p:attrNameLst>
                                          <p:attrName>style.visibility</p:attrName>
                                        </p:attrNameLst>
                                      </p:cBhvr>
                                      <p:to>
                                        <p:strVal val="visible"/>
                                      </p:to>
                                    </p:set>
                                    <p:animEffect transition="in" filter="fade">
                                      <p:cBhvr>
                                        <p:cTn id="77" dur="2000"/>
                                        <p:tgtEl>
                                          <p:spTgt spid="5">
                                            <p:txEl>
                                              <p:pRg st="2" end="2"/>
                                            </p:txEl>
                                          </p:spTgt>
                                        </p:tgtEl>
                                      </p:cBhvr>
                                    </p:animEffect>
                                    <p:anim calcmode="lin" valueType="num">
                                      <p:cBhvr>
                                        <p:cTn id="78"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79" dur="2000" fill="hold"/>
                                        <p:tgtEl>
                                          <p:spTgt spid="5">
                                            <p:txEl>
                                              <p:pRg st="2" end="2"/>
                                            </p:txEl>
                                          </p:spTgt>
                                        </p:tgtEl>
                                        <p:attrNameLst>
                                          <p:attrName>ppt_h</p:attrName>
                                        </p:attrNameLst>
                                      </p:cBhvr>
                                      <p:tavLst>
                                        <p:tav tm="0">
                                          <p:val>
                                            <p:strVal val="#ppt_h"/>
                                          </p:val>
                                        </p:tav>
                                        <p:tav tm="100000">
                                          <p:val>
                                            <p:strVal val="#ppt_h"/>
                                          </p:val>
                                        </p:tav>
                                      </p:tavLst>
                                    </p:anim>
                                  </p:childTnLst>
                                </p:cTn>
                              </p:par>
                              <p:par>
                                <p:cTn id="80" presetID="45" presetClass="entr" presetSubtype="0" fill="hold" grpId="0" nodeType="withEffect">
                                  <p:stCondLst>
                                    <p:cond delay="0"/>
                                  </p:stCondLst>
                                  <p:childTnLst>
                                    <p:set>
                                      <p:cBhvr>
                                        <p:cTn id="81" dur="1" fill="hold">
                                          <p:stCondLst>
                                            <p:cond delay="0"/>
                                          </p:stCondLst>
                                        </p:cTn>
                                        <p:tgtEl>
                                          <p:spTgt spid="5">
                                            <p:txEl>
                                              <p:pRg st="3" end="3"/>
                                            </p:txEl>
                                          </p:spTgt>
                                        </p:tgtEl>
                                        <p:attrNameLst>
                                          <p:attrName>style.visibility</p:attrName>
                                        </p:attrNameLst>
                                      </p:cBhvr>
                                      <p:to>
                                        <p:strVal val="visible"/>
                                      </p:to>
                                    </p:set>
                                    <p:animEffect transition="in" filter="fade">
                                      <p:cBhvr>
                                        <p:cTn id="82" dur="2000"/>
                                        <p:tgtEl>
                                          <p:spTgt spid="5">
                                            <p:txEl>
                                              <p:pRg st="3" end="3"/>
                                            </p:txEl>
                                          </p:spTgt>
                                        </p:tgtEl>
                                      </p:cBhvr>
                                    </p:animEffect>
                                    <p:anim calcmode="lin" valueType="num">
                                      <p:cBhvr>
                                        <p:cTn id="83" dur="2000" fill="hold"/>
                                        <p:tgtEl>
                                          <p:spTgt spid="5">
                                            <p:txEl>
                                              <p:pRg st="3" end="3"/>
                                            </p:txEl>
                                          </p:spTgt>
                                        </p:tgtEl>
                                        <p:attrNameLst>
                                          <p:attrName>ppt_w</p:attrName>
                                        </p:attrNameLst>
                                      </p:cBhvr>
                                      <p:tavLst>
                                        <p:tav tm="0" fmla="#ppt_w*sin(2.5*pi*$)">
                                          <p:val>
                                            <p:fltVal val="0"/>
                                          </p:val>
                                        </p:tav>
                                        <p:tav tm="100000">
                                          <p:val>
                                            <p:fltVal val="1"/>
                                          </p:val>
                                        </p:tav>
                                      </p:tavLst>
                                    </p:anim>
                                    <p:anim calcmode="lin" valueType="num">
                                      <p:cBhvr>
                                        <p:cTn id="84" dur="2000" fill="hold"/>
                                        <p:tgtEl>
                                          <p:spTgt spid="5">
                                            <p:txEl>
                                              <p:pRg st="3" end="3"/>
                                            </p:txEl>
                                          </p:spTgt>
                                        </p:tgtEl>
                                        <p:attrNameLst>
                                          <p:attrName>ppt_h</p:attrName>
                                        </p:attrNameLst>
                                      </p:cBhvr>
                                      <p:tavLst>
                                        <p:tav tm="0">
                                          <p:val>
                                            <p:strVal val="#ppt_h"/>
                                          </p:val>
                                        </p:tav>
                                        <p:tav tm="100000">
                                          <p:val>
                                            <p:strVal val="#ppt_h"/>
                                          </p:val>
                                        </p:tav>
                                      </p:tavLst>
                                    </p:anim>
                                  </p:childTnLst>
                                </p:cTn>
                              </p:par>
                              <p:par>
                                <p:cTn id="85" presetID="45" presetClass="entr" presetSubtype="0" fill="hold" grpId="0" nodeType="withEffect">
                                  <p:stCondLst>
                                    <p:cond delay="0"/>
                                  </p:stCondLst>
                                  <p:childTnLst>
                                    <p:set>
                                      <p:cBhvr>
                                        <p:cTn id="86" dur="1" fill="hold">
                                          <p:stCondLst>
                                            <p:cond delay="0"/>
                                          </p:stCondLst>
                                        </p:cTn>
                                        <p:tgtEl>
                                          <p:spTgt spid="5">
                                            <p:txEl>
                                              <p:pRg st="4" end="4"/>
                                            </p:txEl>
                                          </p:spTgt>
                                        </p:tgtEl>
                                        <p:attrNameLst>
                                          <p:attrName>style.visibility</p:attrName>
                                        </p:attrNameLst>
                                      </p:cBhvr>
                                      <p:to>
                                        <p:strVal val="visible"/>
                                      </p:to>
                                    </p:set>
                                    <p:animEffect transition="in" filter="fade">
                                      <p:cBhvr>
                                        <p:cTn id="87" dur="2000"/>
                                        <p:tgtEl>
                                          <p:spTgt spid="5">
                                            <p:txEl>
                                              <p:pRg st="4" end="4"/>
                                            </p:txEl>
                                          </p:spTgt>
                                        </p:tgtEl>
                                      </p:cBhvr>
                                    </p:animEffect>
                                    <p:anim calcmode="lin" valueType="num">
                                      <p:cBhvr>
                                        <p:cTn id="88" dur="2000" fill="hold"/>
                                        <p:tgtEl>
                                          <p:spTgt spid="5">
                                            <p:txEl>
                                              <p:pRg st="4" end="4"/>
                                            </p:txEl>
                                          </p:spTgt>
                                        </p:tgtEl>
                                        <p:attrNameLst>
                                          <p:attrName>ppt_w</p:attrName>
                                        </p:attrNameLst>
                                      </p:cBhvr>
                                      <p:tavLst>
                                        <p:tav tm="0" fmla="#ppt_w*sin(2.5*pi*$)">
                                          <p:val>
                                            <p:fltVal val="0"/>
                                          </p:val>
                                        </p:tav>
                                        <p:tav tm="100000">
                                          <p:val>
                                            <p:fltVal val="1"/>
                                          </p:val>
                                        </p:tav>
                                      </p:tavLst>
                                    </p:anim>
                                    <p:anim calcmode="lin" valueType="num">
                                      <p:cBhvr>
                                        <p:cTn id="89" dur="2000" fill="hold"/>
                                        <p:tgtEl>
                                          <p:spTgt spid="5">
                                            <p:txEl>
                                              <p:pRg st="4" end="4"/>
                                            </p:txEl>
                                          </p:spTgt>
                                        </p:tgtEl>
                                        <p:attrNameLst>
                                          <p:attrName>ppt_h</p:attrName>
                                        </p:attrNameLst>
                                      </p:cBhvr>
                                      <p:tavLst>
                                        <p:tav tm="0">
                                          <p:val>
                                            <p:strVal val="#ppt_h"/>
                                          </p:val>
                                        </p:tav>
                                        <p:tav tm="100000">
                                          <p:val>
                                            <p:strVal val="#ppt_h"/>
                                          </p:val>
                                        </p:tav>
                                      </p:tavLst>
                                    </p:anim>
                                  </p:childTnLst>
                                </p:cTn>
                              </p:par>
                              <p:par>
                                <p:cTn id="90" presetID="45" presetClass="entr" presetSubtype="0" fill="hold" grpId="0" nodeType="withEffect">
                                  <p:stCondLst>
                                    <p:cond delay="0"/>
                                  </p:stCondLst>
                                  <p:childTnLst>
                                    <p:set>
                                      <p:cBhvr>
                                        <p:cTn id="91" dur="1" fill="hold">
                                          <p:stCondLst>
                                            <p:cond delay="0"/>
                                          </p:stCondLst>
                                        </p:cTn>
                                        <p:tgtEl>
                                          <p:spTgt spid="5">
                                            <p:txEl>
                                              <p:pRg st="5" end="5"/>
                                            </p:txEl>
                                          </p:spTgt>
                                        </p:tgtEl>
                                        <p:attrNameLst>
                                          <p:attrName>style.visibility</p:attrName>
                                        </p:attrNameLst>
                                      </p:cBhvr>
                                      <p:to>
                                        <p:strVal val="visible"/>
                                      </p:to>
                                    </p:set>
                                    <p:animEffect transition="in" filter="fade">
                                      <p:cBhvr>
                                        <p:cTn id="92" dur="2000"/>
                                        <p:tgtEl>
                                          <p:spTgt spid="5">
                                            <p:txEl>
                                              <p:pRg st="5" end="5"/>
                                            </p:txEl>
                                          </p:spTgt>
                                        </p:tgtEl>
                                      </p:cBhvr>
                                    </p:animEffect>
                                    <p:anim calcmode="lin" valueType="num">
                                      <p:cBhvr>
                                        <p:cTn id="93" dur="2000" fill="hold"/>
                                        <p:tgtEl>
                                          <p:spTgt spid="5">
                                            <p:txEl>
                                              <p:pRg st="5" end="5"/>
                                            </p:txEl>
                                          </p:spTgt>
                                        </p:tgtEl>
                                        <p:attrNameLst>
                                          <p:attrName>ppt_w</p:attrName>
                                        </p:attrNameLst>
                                      </p:cBhvr>
                                      <p:tavLst>
                                        <p:tav tm="0" fmla="#ppt_w*sin(2.5*pi*$)">
                                          <p:val>
                                            <p:fltVal val="0"/>
                                          </p:val>
                                        </p:tav>
                                        <p:tav tm="100000">
                                          <p:val>
                                            <p:fltVal val="1"/>
                                          </p:val>
                                        </p:tav>
                                      </p:tavLst>
                                    </p:anim>
                                    <p:anim calcmode="lin" valueType="num">
                                      <p:cBhvr>
                                        <p:cTn id="94" dur="2000" fill="hold"/>
                                        <p:tgtEl>
                                          <p:spTgt spid="5">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P spid="5"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71000">
              <a:srgbClr val="5DD8FF"/>
            </a:gs>
            <a:gs pos="4000">
              <a:srgbClr val="1203D5"/>
            </a:gs>
            <a:gs pos="36000">
              <a:srgbClr val="0D5AB7"/>
            </a:gs>
            <a:gs pos="100000">
              <a:srgbClr val="1203D5"/>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370693" y="72575"/>
            <a:ext cx="9440035" cy="799489"/>
          </a:xfrm>
        </p:spPr>
        <p:txBody>
          <a:bodyPr>
            <a:normAutofit/>
          </a:bodyPr>
          <a:lstStyle/>
          <a:p>
            <a:r>
              <a:rPr lang="it-IT" sz="4600" b="1" i="1" dirty="0" smtClean="0">
                <a:solidFill>
                  <a:srgbClr val="FF0000"/>
                </a:solidFill>
                <a:effectLst/>
              </a:rPr>
              <a:t>Anna Frank e il suo diario</a:t>
            </a:r>
            <a:endParaRPr lang="it-IT" sz="4600" b="1" i="1" dirty="0">
              <a:solidFill>
                <a:srgbClr val="FF0000"/>
              </a:solidFill>
              <a:effectLst/>
            </a:endParaRPr>
          </a:p>
        </p:txBody>
      </p:sp>
      <p:sp>
        <p:nvSpPr>
          <p:cNvPr id="3" name="Sottotitolo 2"/>
          <p:cNvSpPr>
            <a:spLocks noGrp="1"/>
          </p:cNvSpPr>
          <p:nvPr>
            <p:ph type="subTitle" idx="1"/>
          </p:nvPr>
        </p:nvSpPr>
        <p:spPr>
          <a:xfrm>
            <a:off x="268515" y="872060"/>
            <a:ext cx="11654972" cy="2785545"/>
          </a:xfrm>
        </p:spPr>
        <p:txBody>
          <a:bodyPr>
            <a:normAutofit/>
          </a:bodyPr>
          <a:lstStyle/>
          <a:p>
            <a:r>
              <a:rPr lang="it-IT" sz="1800" dirty="0">
                <a:latin typeface="Times New Roman" panose="02020603050405020304" pitchFamily="18" charset="0"/>
                <a:cs typeface="Times New Roman" panose="02020603050405020304" pitchFamily="18" charset="0"/>
              </a:rPr>
              <a:t>Anna Frank nasce nel 1929 a Francoforte e all'età di quattro anni si trasferisce insieme alla sua famiglia ad Amsterdam. Nel 1940 i Paesi Bassi vengono invasi dall'esercito tedesco. Il 12 giugno 1942, giorno del suo tredicesimo compleanno, Anna riceve in regalo un diario. Il 6 luglio 1942, per sfuggire ai nazisti che arrestano tutti gli ebrei per portarli nei campi di concentramento, la famiglia Frank </a:t>
            </a:r>
            <a:r>
              <a:rPr lang="it-IT" sz="1800" dirty="0" smtClean="0">
                <a:latin typeface="Times New Roman" panose="02020603050405020304" pitchFamily="18" charset="0"/>
                <a:cs typeface="Times New Roman" panose="02020603050405020304" pitchFamily="18" charset="0"/>
              </a:rPr>
              <a:t>entra </a:t>
            </a:r>
            <a:r>
              <a:rPr lang="it-IT" sz="1800" dirty="0">
                <a:latin typeface="Times New Roman" panose="02020603050405020304" pitchFamily="18" charset="0"/>
                <a:cs typeface="Times New Roman" panose="02020603050405020304" pitchFamily="18" charset="0"/>
              </a:rPr>
              <a:t>in clandestinità, nascondendosi in un alloggio segreto predisposto nei magazzini della ditta di Otto </a:t>
            </a:r>
            <a:r>
              <a:rPr lang="it-IT" sz="1800" dirty="0" smtClean="0">
                <a:latin typeface="Times New Roman" panose="02020603050405020304" pitchFamily="18" charset="0"/>
                <a:cs typeface="Times New Roman" panose="02020603050405020304" pitchFamily="18" charset="0"/>
              </a:rPr>
              <a:t>Frank. Con </a:t>
            </a:r>
            <a:r>
              <a:rPr lang="it-IT" sz="1800" dirty="0">
                <a:latin typeface="Times New Roman" panose="02020603050405020304" pitchFamily="18" charset="0"/>
                <a:cs typeface="Times New Roman" panose="02020603050405020304" pitchFamily="18" charset="0"/>
              </a:rPr>
              <a:t>loro portano il minimo indispensabile, riducendo il più possibile il bagaglio, in modo da passare inosservati. Nei giorni successivi un'altra famiglia va a vivere con loro: i signori Van </a:t>
            </a:r>
            <a:r>
              <a:rPr lang="it-IT" sz="1800" dirty="0" err="1">
                <a:latin typeface="Times New Roman" panose="02020603050405020304" pitchFamily="18" charset="0"/>
                <a:cs typeface="Times New Roman" panose="02020603050405020304" pitchFamily="18" charset="0"/>
              </a:rPr>
              <a:t>Daan</a:t>
            </a:r>
            <a:r>
              <a:rPr lang="it-IT" sz="1800" dirty="0">
                <a:latin typeface="Times New Roman" panose="02020603050405020304" pitchFamily="18" charset="0"/>
                <a:cs typeface="Times New Roman" panose="02020603050405020304" pitchFamily="18" charset="0"/>
              </a:rPr>
              <a:t> e il figlio Peter. </a:t>
            </a:r>
            <a:r>
              <a:rPr lang="it-IT" sz="1800" dirty="0" smtClean="0">
                <a:latin typeface="Times New Roman" panose="02020603050405020304" pitchFamily="18" charset="0"/>
                <a:cs typeface="Times New Roman" panose="02020603050405020304" pitchFamily="18" charset="0"/>
              </a:rPr>
              <a:t>Nel </a:t>
            </a:r>
            <a:r>
              <a:rPr lang="it-IT" sz="1800" dirty="0">
                <a:latin typeface="Times New Roman" panose="02020603050405020304" pitchFamily="18" charset="0"/>
                <a:cs typeface="Times New Roman" panose="02020603050405020304" pitchFamily="18" charset="0"/>
              </a:rPr>
              <a:t>suo diario Anna Frank parla delle angosce, delle illusioni, dei sogni, della distribuzione del cibo, dei turni in bagno, del cibo che non arriva, delle malattie temute e dello svolgimento della guerra. L'ultima annotazione porta la data del 1º agosto 1944; il 4 agosto l'alloggio segreto verrà scoperto e tutti i suoi abitanti arrestati.</a:t>
            </a:r>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26385" y="3657605"/>
            <a:ext cx="5248695" cy="3032579"/>
          </a:xfrm>
          <a:prstGeom prst="rect">
            <a:avLst/>
          </a:prstGeom>
        </p:spPr>
      </p:pic>
      <p:pic>
        <p:nvPicPr>
          <p:cNvPr id="5" name="Immagine 4"/>
          <p:cNvPicPr>
            <a:picLocks noChangeAspect="1"/>
          </p:cNvPicPr>
          <p:nvPr/>
        </p:nvPicPr>
        <p:blipFill>
          <a:blip r:embed="rId3" cstate="print"/>
          <a:stretch>
            <a:fillRect/>
          </a:stretch>
        </p:blipFill>
        <p:spPr>
          <a:xfrm>
            <a:off x="6879075" y="3701387"/>
            <a:ext cx="4483196" cy="2988797"/>
          </a:xfrm>
          <a:prstGeom prst="rect">
            <a:avLst/>
          </a:prstGeom>
        </p:spPr>
      </p:pic>
    </p:spTree>
    <p:extLst>
      <p:ext uri="{BB962C8B-B14F-4D97-AF65-F5344CB8AC3E}">
        <p14:creationId xmlns:p14="http://schemas.microsoft.com/office/powerpoint/2010/main" xmlns="" val="272818840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Rettangolo 1"/>
          <p:cNvSpPr/>
          <p:nvPr/>
        </p:nvSpPr>
        <p:spPr>
          <a:xfrm>
            <a:off x="239352" y="260652"/>
            <a:ext cx="5664629" cy="1938992"/>
          </a:xfrm>
          <a:prstGeom prst="rect">
            <a:avLst/>
          </a:prstGeom>
        </p:spPr>
        <p:txBody>
          <a:bodyPr wrap="square">
            <a:spAutoFit/>
          </a:bodyPr>
          <a:lstStyle/>
          <a:p>
            <a:r>
              <a:rPr lang="it-IT" sz="2000" dirty="0" smtClean="0">
                <a:solidFill>
                  <a:prstClr val="white"/>
                </a:solidFill>
                <a:latin typeface="Times New Roman" pitchFamily="18" charset="0"/>
                <a:cs typeface="Times New Roman" pitchFamily="18" charset="0"/>
              </a:rPr>
              <a:t>La memoria dei fiori  racconta la vera storia di una bambina del ghetto di Lódz, una delle centinaia di migliaia di ragazzine ebree vissute durante l’occupazione nazista che non hanno mai avuto l’opportunità di provare le gioie e le pene dell’adolescenza.</a:t>
            </a:r>
            <a:endParaRPr lang="it-IT" sz="2000" dirty="0">
              <a:solidFill>
                <a:prstClr val="white"/>
              </a:solidFill>
              <a:latin typeface="Times New Roman" pitchFamily="18" charset="0"/>
              <a:cs typeface="Times New Roman" pitchFamily="18" charset="0"/>
            </a:endParaRPr>
          </a:p>
        </p:txBody>
      </p:sp>
      <p:sp>
        <p:nvSpPr>
          <p:cNvPr id="3" name="Rettangolo 2"/>
          <p:cNvSpPr/>
          <p:nvPr/>
        </p:nvSpPr>
        <p:spPr>
          <a:xfrm>
            <a:off x="5903979" y="2780931"/>
            <a:ext cx="6096000" cy="1323439"/>
          </a:xfrm>
          <a:prstGeom prst="rect">
            <a:avLst/>
          </a:prstGeom>
        </p:spPr>
        <p:txBody>
          <a:bodyPr>
            <a:spAutoFit/>
          </a:bodyPr>
          <a:lstStyle/>
          <a:p>
            <a:r>
              <a:rPr lang="it-IT" sz="2000" dirty="0" err="1" smtClean="0">
                <a:solidFill>
                  <a:prstClr val="white"/>
                </a:solidFill>
                <a:latin typeface="Times New Roman" pitchFamily="18" charset="0"/>
                <a:cs typeface="Times New Roman" pitchFamily="18" charset="0"/>
              </a:rPr>
              <a:t>Valentine</a:t>
            </a:r>
            <a:r>
              <a:rPr lang="it-IT" sz="2000" dirty="0" smtClean="0">
                <a:solidFill>
                  <a:prstClr val="white"/>
                </a:solidFill>
                <a:latin typeface="Times New Roman" pitchFamily="18" charset="0"/>
                <a:cs typeface="Times New Roman" pitchFamily="18" charset="0"/>
              </a:rPr>
              <a:t> </a:t>
            </a:r>
            <a:r>
              <a:rPr lang="it-IT" sz="2000" dirty="0" err="1" smtClean="0">
                <a:solidFill>
                  <a:prstClr val="white"/>
                </a:solidFill>
                <a:latin typeface="Times New Roman" pitchFamily="18" charset="0"/>
                <a:cs typeface="Times New Roman" pitchFamily="18" charset="0"/>
              </a:rPr>
              <a:t>Goby</a:t>
            </a:r>
            <a:r>
              <a:rPr lang="it-IT" sz="2000" dirty="0" smtClean="0">
                <a:solidFill>
                  <a:prstClr val="white"/>
                </a:solidFill>
                <a:latin typeface="Times New Roman" pitchFamily="18" charset="0"/>
                <a:cs typeface="Times New Roman" pitchFamily="18" charset="0"/>
              </a:rPr>
              <a:t>, ha scritto Una luce quando è ancora notte, che ha vinto nel 2014 il </a:t>
            </a:r>
            <a:r>
              <a:rPr lang="it-IT" sz="2000" dirty="0" err="1" smtClean="0">
                <a:solidFill>
                  <a:prstClr val="white"/>
                </a:solidFill>
                <a:latin typeface="Times New Roman" pitchFamily="18" charset="0"/>
                <a:cs typeface="Times New Roman" pitchFamily="18" charset="0"/>
              </a:rPr>
              <a:t>Prix</a:t>
            </a:r>
            <a:r>
              <a:rPr lang="it-IT" sz="2000" dirty="0" smtClean="0">
                <a:solidFill>
                  <a:prstClr val="white"/>
                </a:solidFill>
                <a:latin typeface="Times New Roman" pitchFamily="18" charset="0"/>
                <a:cs typeface="Times New Roman" pitchFamily="18" charset="0"/>
              </a:rPr>
              <a:t> </a:t>
            </a:r>
            <a:r>
              <a:rPr lang="it-IT" sz="2000" dirty="0" err="1" smtClean="0">
                <a:solidFill>
                  <a:prstClr val="white"/>
                </a:solidFill>
                <a:latin typeface="Times New Roman" pitchFamily="18" charset="0"/>
                <a:cs typeface="Times New Roman" pitchFamily="18" charset="0"/>
              </a:rPr>
              <a:t>des</a:t>
            </a:r>
            <a:r>
              <a:rPr lang="it-IT" sz="2000" dirty="0" smtClean="0">
                <a:solidFill>
                  <a:prstClr val="white"/>
                </a:solidFill>
                <a:latin typeface="Times New Roman" pitchFamily="18" charset="0"/>
                <a:cs typeface="Times New Roman" pitchFamily="18" charset="0"/>
              </a:rPr>
              <a:t> </a:t>
            </a:r>
            <a:r>
              <a:rPr lang="it-IT" sz="2000" dirty="0" err="1" smtClean="0">
                <a:solidFill>
                  <a:prstClr val="white"/>
                </a:solidFill>
                <a:latin typeface="Times New Roman" pitchFamily="18" charset="0"/>
                <a:cs typeface="Times New Roman" pitchFamily="18" charset="0"/>
              </a:rPr>
              <a:t>Libraires</a:t>
            </a:r>
            <a:r>
              <a:rPr lang="it-IT" sz="2000" dirty="0" smtClean="0">
                <a:solidFill>
                  <a:prstClr val="white"/>
                </a:solidFill>
                <a:latin typeface="Times New Roman" pitchFamily="18" charset="0"/>
                <a:cs typeface="Times New Roman" pitchFamily="18" charset="0"/>
              </a:rPr>
              <a:t>. Il suo romanzo racconta la speranza di uscire dal lager, incisa nel corpo e nell’anima.</a:t>
            </a:r>
            <a:endParaRPr lang="it-IT" sz="2000" dirty="0">
              <a:solidFill>
                <a:prstClr val="white"/>
              </a:solidFill>
              <a:latin typeface="Times New Roman" pitchFamily="18" charset="0"/>
              <a:cs typeface="Times New Roman" pitchFamily="18" charset="0"/>
            </a:endParaRPr>
          </a:p>
        </p:txBody>
      </p:sp>
      <p:sp>
        <p:nvSpPr>
          <p:cNvPr id="4" name="Rettangolo 3"/>
          <p:cNvSpPr/>
          <p:nvPr/>
        </p:nvSpPr>
        <p:spPr>
          <a:xfrm>
            <a:off x="239349" y="5301208"/>
            <a:ext cx="5472608" cy="1323439"/>
          </a:xfrm>
          <a:prstGeom prst="rect">
            <a:avLst/>
          </a:prstGeom>
        </p:spPr>
        <p:txBody>
          <a:bodyPr wrap="square">
            <a:spAutoFit/>
          </a:bodyPr>
          <a:lstStyle/>
          <a:p>
            <a:r>
              <a:rPr lang="it-IT" sz="2000" dirty="0" smtClean="0">
                <a:solidFill>
                  <a:prstClr val="white"/>
                </a:solidFill>
                <a:latin typeface="Times New Roman" pitchFamily="18" charset="0"/>
                <a:cs typeface="Times New Roman" pitchFamily="18" charset="0"/>
              </a:rPr>
              <a:t>Il silenzio di Abram racconta di un padre sopravvissuto al campo di Auschwitz, di un figlio che gli vive accanto e si assume il compito di dare voce al suo silenzio. </a:t>
            </a:r>
            <a:endParaRPr lang="it-IT" sz="2000" dirty="0">
              <a:solidFill>
                <a:prstClr val="white"/>
              </a:solidFill>
              <a:latin typeface="Times New Roman" pitchFamily="18" charset="0"/>
              <a:cs typeface="Times New Roman" pitchFamily="18" charset="0"/>
            </a:endParaRPr>
          </a:p>
        </p:txBody>
      </p:sp>
      <p:pic>
        <p:nvPicPr>
          <p:cNvPr id="31746" name="Picture 2" descr="Risultati immagini per la memoria dei fiori">
            <a:hlinkClick r:id="rId2"/>
          </p:cNvPr>
          <p:cNvPicPr>
            <a:picLocks noChangeAspect="1" noChangeArrowheads="1"/>
          </p:cNvPicPr>
          <p:nvPr/>
        </p:nvPicPr>
        <p:blipFill>
          <a:blip r:embed="rId3" cstate="print"/>
          <a:srcRect/>
          <a:stretch>
            <a:fillRect/>
          </a:stretch>
        </p:blipFill>
        <p:spPr bwMode="auto">
          <a:xfrm>
            <a:off x="6288024" y="188640"/>
            <a:ext cx="1920213" cy="2016224"/>
          </a:xfrm>
          <a:prstGeom prst="rect">
            <a:avLst/>
          </a:prstGeom>
          <a:noFill/>
        </p:spPr>
      </p:pic>
      <p:pic>
        <p:nvPicPr>
          <p:cNvPr id="31748" name="Picture 4" descr="Risultati immagini per rywka lipszyc">
            <a:hlinkClick r:id="rId4"/>
          </p:cNvPr>
          <p:cNvPicPr>
            <a:picLocks noChangeAspect="1" noChangeArrowheads="1"/>
          </p:cNvPicPr>
          <p:nvPr/>
        </p:nvPicPr>
        <p:blipFill>
          <a:blip r:embed="rId5" cstate="print"/>
          <a:srcRect/>
          <a:stretch>
            <a:fillRect/>
          </a:stretch>
        </p:blipFill>
        <p:spPr bwMode="auto">
          <a:xfrm>
            <a:off x="9216347" y="516886"/>
            <a:ext cx="2016224" cy="2016224"/>
          </a:xfrm>
          <a:prstGeom prst="rect">
            <a:avLst/>
          </a:prstGeom>
          <a:noFill/>
        </p:spPr>
      </p:pic>
      <p:pic>
        <p:nvPicPr>
          <p:cNvPr id="31750" name="Picture 6" descr="Risultati immagini per una luce quando è ancora notte">
            <a:hlinkClick r:id="rId6"/>
          </p:cNvPr>
          <p:cNvPicPr>
            <a:picLocks noChangeAspect="1" noChangeArrowheads="1"/>
          </p:cNvPicPr>
          <p:nvPr/>
        </p:nvPicPr>
        <p:blipFill>
          <a:blip r:embed="rId7" cstate="print"/>
          <a:srcRect/>
          <a:stretch>
            <a:fillRect/>
          </a:stretch>
        </p:blipFill>
        <p:spPr bwMode="auto">
          <a:xfrm>
            <a:off x="719404" y="2348880"/>
            <a:ext cx="1632181" cy="1916832"/>
          </a:xfrm>
          <a:prstGeom prst="rect">
            <a:avLst/>
          </a:prstGeom>
          <a:noFill/>
        </p:spPr>
      </p:pic>
      <p:pic>
        <p:nvPicPr>
          <p:cNvPr id="31752" name="Picture 8" descr="Risultati immagini per valentine goby">
            <a:hlinkClick r:id="rId8"/>
          </p:cNvPr>
          <p:cNvPicPr>
            <a:picLocks noChangeAspect="1" noChangeArrowheads="1"/>
          </p:cNvPicPr>
          <p:nvPr/>
        </p:nvPicPr>
        <p:blipFill>
          <a:blip r:embed="rId9" cstate="print"/>
          <a:srcRect/>
          <a:stretch>
            <a:fillRect/>
          </a:stretch>
        </p:blipFill>
        <p:spPr bwMode="auto">
          <a:xfrm>
            <a:off x="2351585" y="2780928"/>
            <a:ext cx="1824203" cy="1440160"/>
          </a:xfrm>
          <a:prstGeom prst="rect">
            <a:avLst/>
          </a:prstGeom>
          <a:noFill/>
        </p:spPr>
      </p:pic>
      <p:pic>
        <p:nvPicPr>
          <p:cNvPr id="31754" name="Picture 10" descr="Risultati immagini per il silenzio di abram">
            <a:hlinkClick r:id="rId10"/>
          </p:cNvPr>
          <p:cNvPicPr>
            <a:picLocks noChangeAspect="1" noChangeArrowheads="1"/>
          </p:cNvPicPr>
          <p:nvPr/>
        </p:nvPicPr>
        <p:blipFill>
          <a:blip r:embed="rId11" cstate="print"/>
          <a:srcRect/>
          <a:stretch>
            <a:fillRect/>
          </a:stretch>
        </p:blipFill>
        <p:spPr bwMode="auto">
          <a:xfrm>
            <a:off x="6192013" y="4437112"/>
            <a:ext cx="1824203" cy="1943448"/>
          </a:xfrm>
          <a:prstGeom prst="rect">
            <a:avLst/>
          </a:prstGeom>
          <a:noFill/>
        </p:spPr>
      </p:pic>
      <p:pic>
        <p:nvPicPr>
          <p:cNvPr id="31755" name="Picture 11"/>
          <p:cNvPicPr>
            <a:picLocks noChangeAspect="1" noChangeArrowheads="1"/>
          </p:cNvPicPr>
          <p:nvPr/>
        </p:nvPicPr>
        <p:blipFill>
          <a:blip r:embed="rId12" cstate="print"/>
          <a:srcRect/>
          <a:stretch>
            <a:fillRect/>
          </a:stretch>
        </p:blipFill>
        <p:spPr bwMode="auto">
          <a:xfrm>
            <a:off x="8016217" y="4437117"/>
            <a:ext cx="2880319" cy="1920627"/>
          </a:xfrm>
          <a:prstGeom prst="rect">
            <a:avLst/>
          </a:prstGeom>
          <a:noFill/>
          <a:ln w="9525">
            <a:noFill/>
            <a:miter lim="800000"/>
            <a:headEnd/>
            <a:tailEnd/>
          </a:ln>
        </p:spPr>
      </p:pic>
    </p:spTree>
    <p:extLst>
      <p:ext uri="{BB962C8B-B14F-4D97-AF65-F5344CB8AC3E}">
        <p14:creationId xmlns:p14="http://schemas.microsoft.com/office/powerpoint/2010/main" xmlns="" val="31286463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1746"/>
                                        </p:tgtEl>
                                        <p:attrNameLst>
                                          <p:attrName>style.visibility</p:attrName>
                                        </p:attrNameLst>
                                      </p:cBhvr>
                                      <p:to>
                                        <p:strVal val="visible"/>
                                      </p:to>
                                    </p:set>
                                    <p:animEffect transition="in" filter="fade">
                                      <p:cBhvr>
                                        <p:cTn id="22" dur="1000"/>
                                        <p:tgtEl>
                                          <p:spTgt spid="31746"/>
                                        </p:tgtEl>
                                      </p:cBhvr>
                                    </p:animEffect>
                                    <p:anim calcmode="lin" valueType="num">
                                      <p:cBhvr>
                                        <p:cTn id="23" dur="1000" fill="hold"/>
                                        <p:tgtEl>
                                          <p:spTgt spid="31746"/>
                                        </p:tgtEl>
                                        <p:attrNameLst>
                                          <p:attrName>ppt_x</p:attrName>
                                        </p:attrNameLst>
                                      </p:cBhvr>
                                      <p:tavLst>
                                        <p:tav tm="0">
                                          <p:val>
                                            <p:strVal val="#ppt_x"/>
                                          </p:val>
                                        </p:tav>
                                        <p:tav tm="100000">
                                          <p:val>
                                            <p:strVal val="#ppt_x"/>
                                          </p:val>
                                        </p:tav>
                                      </p:tavLst>
                                    </p:anim>
                                    <p:anim calcmode="lin" valueType="num">
                                      <p:cBhvr>
                                        <p:cTn id="24" dur="1000" fill="hold"/>
                                        <p:tgtEl>
                                          <p:spTgt spid="317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1748"/>
                                        </p:tgtEl>
                                        <p:attrNameLst>
                                          <p:attrName>style.visibility</p:attrName>
                                        </p:attrNameLst>
                                      </p:cBhvr>
                                      <p:to>
                                        <p:strVal val="visible"/>
                                      </p:to>
                                    </p:set>
                                    <p:animEffect transition="in" filter="fade">
                                      <p:cBhvr>
                                        <p:cTn id="27" dur="1000"/>
                                        <p:tgtEl>
                                          <p:spTgt spid="31748"/>
                                        </p:tgtEl>
                                      </p:cBhvr>
                                    </p:animEffect>
                                    <p:anim calcmode="lin" valueType="num">
                                      <p:cBhvr>
                                        <p:cTn id="28" dur="1000" fill="hold"/>
                                        <p:tgtEl>
                                          <p:spTgt spid="31748"/>
                                        </p:tgtEl>
                                        <p:attrNameLst>
                                          <p:attrName>ppt_x</p:attrName>
                                        </p:attrNameLst>
                                      </p:cBhvr>
                                      <p:tavLst>
                                        <p:tav tm="0">
                                          <p:val>
                                            <p:strVal val="#ppt_x"/>
                                          </p:val>
                                        </p:tav>
                                        <p:tav tm="100000">
                                          <p:val>
                                            <p:strVal val="#ppt_x"/>
                                          </p:val>
                                        </p:tav>
                                      </p:tavLst>
                                    </p:anim>
                                    <p:anim calcmode="lin" valueType="num">
                                      <p:cBhvr>
                                        <p:cTn id="29" dur="1000" fill="hold"/>
                                        <p:tgtEl>
                                          <p:spTgt spid="3174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750"/>
                                        </p:tgtEl>
                                        <p:attrNameLst>
                                          <p:attrName>style.visibility</p:attrName>
                                        </p:attrNameLst>
                                      </p:cBhvr>
                                      <p:to>
                                        <p:strVal val="visible"/>
                                      </p:to>
                                    </p:set>
                                    <p:animEffect transition="in" filter="fade">
                                      <p:cBhvr>
                                        <p:cTn id="32" dur="1000"/>
                                        <p:tgtEl>
                                          <p:spTgt spid="31750"/>
                                        </p:tgtEl>
                                      </p:cBhvr>
                                    </p:animEffect>
                                    <p:anim calcmode="lin" valueType="num">
                                      <p:cBhvr>
                                        <p:cTn id="33" dur="1000" fill="hold"/>
                                        <p:tgtEl>
                                          <p:spTgt spid="31750"/>
                                        </p:tgtEl>
                                        <p:attrNameLst>
                                          <p:attrName>ppt_x</p:attrName>
                                        </p:attrNameLst>
                                      </p:cBhvr>
                                      <p:tavLst>
                                        <p:tav tm="0">
                                          <p:val>
                                            <p:strVal val="#ppt_x"/>
                                          </p:val>
                                        </p:tav>
                                        <p:tav tm="100000">
                                          <p:val>
                                            <p:strVal val="#ppt_x"/>
                                          </p:val>
                                        </p:tav>
                                      </p:tavLst>
                                    </p:anim>
                                    <p:anim calcmode="lin" valueType="num">
                                      <p:cBhvr>
                                        <p:cTn id="34" dur="1000" fill="hold"/>
                                        <p:tgtEl>
                                          <p:spTgt spid="3175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1752"/>
                                        </p:tgtEl>
                                        <p:attrNameLst>
                                          <p:attrName>style.visibility</p:attrName>
                                        </p:attrNameLst>
                                      </p:cBhvr>
                                      <p:to>
                                        <p:strVal val="visible"/>
                                      </p:to>
                                    </p:set>
                                    <p:animEffect transition="in" filter="fade">
                                      <p:cBhvr>
                                        <p:cTn id="37" dur="1000"/>
                                        <p:tgtEl>
                                          <p:spTgt spid="31752"/>
                                        </p:tgtEl>
                                      </p:cBhvr>
                                    </p:animEffect>
                                    <p:anim calcmode="lin" valueType="num">
                                      <p:cBhvr>
                                        <p:cTn id="38" dur="1000" fill="hold"/>
                                        <p:tgtEl>
                                          <p:spTgt spid="31752"/>
                                        </p:tgtEl>
                                        <p:attrNameLst>
                                          <p:attrName>ppt_x</p:attrName>
                                        </p:attrNameLst>
                                      </p:cBhvr>
                                      <p:tavLst>
                                        <p:tav tm="0">
                                          <p:val>
                                            <p:strVal val="#ppt_x"/>
                                          </p:val>
                                        </p:tav>
                                        <p:tav tm="100000">
                                          <p:val>
                                            <p:strVal val="#ppt_x"/>
                                          </p:val>
                                        </p:tav>
                                      </p:tavLst>
                                    </p:anim>
                                    <p:anim calcmode="lin" valueType="num">
                                      <p:cBhvr>
                                        <p:cTn id="39" dur="1000" fill="hold"/>
                                        <p:tgtEl>
                                          <p:spTgt spid="3175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1754"/>
                                        </p:tgtEl>
                                        <p:attrNameLst>
                                          <p:attrName>style.visibility</p:attrName>
                                        </p:attrNameLst>
                                      </p:cBhvr>
                                      <p:to>
                                        <p:strVal val="visible"/>
                                      </p:to>
                                    </p:set>
                                    <p:animEffect transition="in" filter="fade">
                                      <p:cBhvr>
                                        <p:cTn id="42" dur="1000"/>
                                        <p:tgtEl>
                                          <p:spTgt spid="31754"/>
                                        </p:tgtEl>
                                      </p:cBhvr>
                                    </p:animEffect>
                                    <p:anim calcmode="lin" valueType="num">
                                      <p:cBhvr>
                                        <p:cTn id="43" dur="1000" fill="hold"/>
                                        <p:tgtEl>
                                          <p:spTgt spid="31754"/>
                                        </p:tgtEl>
                                        <p:attrNameLst>
                                          <p:attrName>ppt_x</p:attrName>
                                        </p:attrNameLst>
                                      </p:cBhvr>
                                      <p:tavLst>
                                        <p:tav tm="0">
                                          <p:val>
                                            <p:strVal val="#ppt_x"/>
                                          </p:val>
                                        </p:tav>
                                        <p:tav tm="100000">
                                          <p:val>
                                            <p:strVal val="#ppt_x"/>
                                          </p:val>
                                        </p:tav>
                                      </p:tavLst>
                                    </p:anim>
                                    <p:anim calcmode="lin" valueType="num">
                                      <p:cBhvr>
                                        <p:cTn id="44" dur="1000" fill="hold"/>
                                        <p:tgtEl>
                                          <p:spTgt spid="3175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1755"/>
                                        </p:tgtEl>
                                        <p:attrNameLst>
                                          <p:attrName>style.visibility</p:attrName>
                                        </p:attrNameLst>
                                      </p:cBhvr>
                                      <p:to>
                                        <p:strVal val="visible"/>
                                      </p:to>
                                    </p:set>
                                    <p:animEffect transition="in" filter="fade">
                                      <p:cBhvr>
                                        <p:cTn id="47" dur="1000"/>
                                        <p:tgtEl>
                                          <p:spTgt spid="31755"/>
                                        </p:tgtEl>
                                      </p:cBhvr>
                                    </p:animEffect>
                                    <p:anim calcmode="lin" valueType="num">
                                      <p:cBhvr>
                                        <p:cTn id="48" dur="1000" fill="hold"/>
                                        <p:tgtEl>
                                          <p:spTgt spid="31755"/>
                                        </p:tgtEl>
                                        <p:attrNameLst>
                                          <p:attrName>ppt_x</p:attrName>
                                        </p:attrNameLst>
                                      </p:cBhvr>
                                      <p:tavLst>
                                        <p:tav tm="0">
                                          <p:val>
                                            <p:strVal val="#ppt_x"/>
                                          </p:val>
                                        </p:tav>
                                        <p:tav tm="100000">
                                          <p:val>
                                            <p:strVal val="#ppt_x"/>
                                          </p:val>
                                        </p:tav>
                                      </p:tavLst>
                                    </p:anim>
                                    <p:anim calcmode="lin" valueType="num">
                                      <p:cBhvr>
                                        <p:cTn id="49" dur="1000" fill="hold"/>
                                        <p:tgtEl>
                                          <p:spTgt spid="317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00"/>
            </a:gs>
            <a:gs pos="20000">
              <a:srgbClr val="000040"/>
            </a:gs>
            <a:gs pos="30000">
              <a:srgbClr val="400040"/>
            </a:gs>
            <a:gs pos="48000">
              <a:srgbClr val="8F0040"/>
            </a:gs>
            <a:gs pos="89999">
              <a:srgbClr val="F27300"/>
            </a:gs>
            <a:gs pos="100000">
              <a:srgbClr val="FFBF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Rettangolo 3"/>
          <p:cNvSpPr/>
          <p:nvPr/>
        </p:nvSpPr>
        <p:spPr>
          <a:xfrm>
            <a:off x="5484254" y="1111134"/>
            <a:ext cx="6096000" cy="1015663"/>
          </a:xfrm>
          <a:prstGeom prst="rect">
            <a:avLst/>
          </a:prstGeom>
        </p:spPr>
        <p:txBody>
          <a:bodyPr>
            <a:spAutoFit/>
          </a:bodyPr>
          <a:lstStyle/>
          <a:p>
            <a:r>
              <a:rPr lang="it-IT" sz="2000" dirty="0" smtClean="0">
                <a:solidFill>
                  <a:prstClr val="white"/>
                </a:solidFill>
                <a:latin typeface="Times New Roman" pitchFamily="18" charset="0"/>
                <a:cs typeface="Times New Roman" pitchFamily="18" charset="0"/>
              </a:rPr>
              <a:t>Ne</a:t>
            </a:r>
            <a:r>
              <a:rPr lang="it-IT" sz="2000" b="1" i="1" dirty="0" smtClean="0">
                <a:solidFill>
                  <a:prstClr val="white"/>
                </a:solidFill>
                <a:latin typeface="Times New Roman" pitchFamily="18" charset="0"/>
                <a:cs typeface="Times New Roman" pitchFamily="18" charset="0"/>
              </a:rPr>
              <a:t> </a:t>
            </a:r>
            <a:r>
              <a:rPr lang="it-IT" sz="2000" dirty="0" smtClean="0">
                <a:solidFill>
                  <a:prstClr val="white"/>
                </a:solidFill>
                <a:latin typeface="Times New Roman" pitchFamily="18" charset="0"/>
                <a:cs typeface="Times New Roman" pitchFamily="18" charset="0"/>
              </a:rPr>
              <a:t>Il bambino di Auschwitz, ispirato a una storia vera, </a:t>
            </a:r>
            <a:r>
              <a:rPr lang="it-IT" sz="2000" dirty="0" err="1" smtClean="0">
                <a:solidFill>
                  <a:prstClr val="white"/>
                </a:solidFill>
                <a:latin typeface="Times New Roman" pitchFamily="18" charset="0"/>
                <a:cs typeface="Times New Roman" pitchFamily="18" charset="0"/>
              </a:rPr>
              <a:t>Suzy</a:t>
            </a:r>
            <a:r>
              <a:rPr lang="it-IT" sz="2000" dirty="0" smtClean="0">
                <a:solidFill>
                  <a:prstClr val="white"/>
                </a:solidFill>
                <a:latin typeface="Times New Roman" pitchFamily="18" charset="0"/>
                <a:cs typeface="Times New Roman" pitchFamily="18" charset="0"/>
              </a:rPr>
              <a:t> </a:t>
            </a:r>
            <a:r>
              <a:rPr lang="it-IT" sz="2000" dirty="0" err="1" smtClean="0">
                <a:solidFill>
                  <a:prstClr val="white"/>
                </a:solidFill>
                <a:latin typeface="Times New Roman" pitchFamily="18" charset="0"/>
                <a:cs typeface="Times New Roman" pitchFamily="18" charset="0"/>
              </a:rPr>
              <a:t>Zail</a:t>
            </a:r>
            <a:r>
              <a:rPr lang="it-IT" sz="2000" dirty="0" smtClean="0">
                <a:solidFill>
                  <a:prstClr val="white"/>
                </a:solidFill>
                <a:latin typeface="Times New Roman" pitchFamily="18" charset="0"/>
                <a:cs typeface="Times New Roman" pitchFamily="18" charset="0"/>
              </a:rPr>
              <a:t> racconta il commovente tentativo di restare bambini nell’inferno di un campo di concentramento.</a:t>
            </a:r>
            <a:endParaRPr lang="it-IT" sz="2000" dirty="0">
              <a:solidFill>
                <a:prstClr val="white"/>
              </a:solidFill>
              <a:latin typeface="Times New Roman" pitchFamily="18" charset="0"/>
              <a:cs typeface="Times New Roman" pitchFamily="18" charset="0"/>
            </a:endParaRPr>
          </a:p>
        </p:txBody>
      </p:sp>
      <p:sp>
        <p:nvSpPr>
          <p:cNvPr id="5" name="Rettangolo 4"/>
          <p:cNvSpPr/>
          <p:nvPr/>
        </p:nvSpPr>
        <p:spPr>
          <a:xfrm>
            <a:off x="239349" y="3535081"/>
            <a:ext cx="6096000" cy="1631216"/>
          </a:xfrm>
          <a:prstGeom prst="rect">
            <a:avLst/>
          </a:prstGeom>
        </p:spPr>
        <p:txBody>
          <a:bodyPr>
            <a:spAutoFit/>
          </a:bodyPr>
          <a:lstStyle/>
          <a:p>
            <a:r>
              <a:rPr lang="it-IT" sz="2000" dirty="0" smtClean="0">
                <a:solidFill>
                  <a:prstClr val="white"/>
                </a:solidFill>
                <a:latin typeface="Times New Roman" pitchFamily="18" charset="0"/>
                <a:cs typeface="Times New Roman" pitchFamily="18" charset="0"/>
              </a:rPr>
              <a:t>Ne La scena interiore Marcel Cohen tenta di ricostruire le vite dei suoi cari annichilite dalla violenza nazista</a:t>
            </a:r>
            <a:r>
              <a:rPr lang="it-IT" sz="2000" b="1" dirty="0" smtClean="0">
                <a:solidFill>
                  <a:prstClr val="white"/>
                </a:solidFill>
                <a:latin typeface="Times New Roman" pitchFamily="18" charset="0"/>
                <a:cs typeface="Times New Roman" pitchFamily="18" charset="0"/>
              </a:rPr>
              <a:t>. </a:t>
            </a:r>
            <a:r>
              <a:rPr lang="it-IT" sz="2000" dirty="0" smtClean="0">
                <a:solidFill>
                  <a:prstClr val="white"/>
                </a:solidFill>
                <a:latin typeface="Times New Roman" pitchFamily="18" charset="0"/>
                <a:cs typeface="Times New Roman" pitchFamily="18" charset="0"/>
              </a:rPr>
              <a:t>Da bambino l’autore vide la madre, il padre, la sorellina neonata, i nonni paterni, due zii e una prozia salire su un camion, destinati ad Auschwitz: nessuno fece ritorno.</a:t>
            </a:r>
            <a:endParaRPr lang="it-IT" sz="2000" dirty="0">
              <a:solidFill>
                <a:prstClr val="white"/>
              </a:solidFill>
              <a:latin typeface="Times New Roman" pitchFamily="18" charset="0"/>
              <a:cs typeface="Times New Roman" pitchFamily="18" charset="0"/>
            </a:endParaRPr>
          </a:p>
        </p:txBody>
      </p:sp>
      <p:pic>
        <p:nvPicPr>
          <p:cNvPr id="30734" name="Picture 14" descr="Risultati immagini per il bambino di auschwitz">
            <a:hlinkClick r:id="rId2"/>
          </p:cNvPr>
          <p:cNvPicPr>
            <a:picLocks noChangeAspect="1" noChangeArrowheads="1"/>
          </p:cNvPicPr>
          <p:nvPr/>
        </p:nvPicPr>
        <p:blipFill>
          <a:blip r:embed="rId3" cstate="print"/>
          <a:srcRect/>
          <a:stretch>
            <a:fillRect/>
          </a:stretch>
        </p:blipFill>
        <p:spPr bwMode="auto">
          <a:xfrm>
            <a:off x="815412" y="891892"/>
            <a:ext cx="1536171" cy="1728192"/>
          </a:xfrm>
          <a:prstGeom prst="rect">
            <a:avLst/>
          </a:prstGeom>
          <a:noFill/>
        </p:spPr>
      </p:pic>
      <p:pic>
        <p:nvPicPr>
          <p:cNvPr id="30736" name="Picture 16" descr="Immagine correlata">
            <a:hlinkClick r:id="rId4"/>
          </p:cNvPr>
          <p:cNvPicPr>
            <a:picLocks noChangeAspect="1" noChangeArrowheads="1"/>
          </p:cNvPicPr>
          <p:nvPr/>
        </p:nvPicPr>
        <p:blipFill>
          <a:blip r:embed="rId5" cstate="print"/>
          <a:srcRect/>
          <a:stretch>
            <a:fillRect/>
          </a:stretch>
        </p:blipFill>
        <p:spPr bwMode="auto">
          <a:xfrm>
            <a:off x="2351583" y="891892"/>
            <a:ext cx="1632181" cy="1728192"/>
          </a:xfrm>
          <a:prstGeom prst="rect">
            <a:avLst/>
          </a:prstGeom>
          <a:noFill/>
        </p:spPr>
      </p:pic>
      <p:pic>
        <p:nvPicPr>
          <p:cNvPr id="30738" name="Picture 18" descr="Risultati immagini per la scena interiore">
            <a:hlinkClick r:id="rId6"/>
          </p:cNvPr>
          <p:cNvPicPr>
            <a:picLocks noChangeAspect="1" noChangeArrowheads="1"/>
          </p:cNvPicPr>
          <p:nvPr/>
        </p:nvPicPr>
        <p:blipFill>
          <a:blip r:embed="rId7" cstate="print"/>
          <a:srcRect/>
          <a:stretch>
            <a:fillRect/>
          </a:stretch>
        </p:blipFill>
        <p:spPr bwMode="auto">
          <a:xfrm>
            <a:off x="6833737" y="3301388"/>
            <a:ext cx="1920213" cy="2098602"/>
          </a:xfrm>
          <a:prstGeom prst="rect">
            <a:avLst/>
          </a:prstGeom>
          <a:noFill/>
        </p:spPr>
      </p:pic>
      <p:pic>
        <p:nvPicPr>
          <p:cNvPr id="30740" name="Picture 20" descr="Risultati immagini per marcel cohen">
            <a:hlinkClick r:id="rId8"/>
          </p:cNvPr>
          <p:cNvPicPr>
            <a:picLocks noChangeAspect="1" noChangeArrowheads="1"/>
          </p:cNvPicPr>
          <p:nvPr/>
        </p:nvPicPr>
        <p:blipFill>
          <a:blip r:embed="rId9" cstate="print"/>
          <a:srcRect/>
          <a:stretch>
            <a:fillRect/>
          </a:stretch>
        </p:blipFill>
        <p:spPr bwMode="auto">
          <a:xfrm>
            <a:off x="8753950" y="3771363"/>
            <a:ext cx="2016224" cy="1158652"/>
          </a:xfrm>
          <a:prstGeom prst="rect">
            <a:avLst/>
          </a:prstGeom>
          <a:noFill/>
        </p:spPr>
      </p:pic>
    </p:spTree>
    <p:extLst>
      <p:ext uri="{BB962C8B-B14F-4D97-AF65-F5344CB8AC3E}">
        <p14:creationId xmlns:p14="http://schemas.microsoft.com/office/powerpoint/2010/main" xmlns="" val="222300838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0734"/>
                                        </p:tgtEl>
                                        <p:attrNameLst>
                                          <p:attrName>style.visibility</p:attrName>
                                        </p:attrNameLst>
                                      </p:cBhvr>
                                      <p:to>
                                        <p:strVal val="visible"/>
                                      </p:to>
                                    </p:set>
                                    <p:anim calcmode="lin" valueType="num">
                                      <p:cBhvr>
                                        <p:cTn id="15" dur="500" fill="hold"/>
                                        <p:tgtEl>
                                          <p:spTgt spid="30734"/>
                                        </p:tgtEl>
                                        <p:attrNameLst>
                                          <p:attrName>ppt_w</p:attrName>
                                        </p:attrNameLst>
                                      </p:cBhvr>
                                      <p:tavLst>
                                        <p:tav tm="0">
                                          <p:val>
                                            <p:fltVal val="0"/>
                                          </p:val>
                                        </p:tav>
                                        <p:tav tm="100000">
                                          <p:val>
                                            <p:strVal val="#ppt_w"/>
                                          </p:val>
                                        </p:tav>
                                      </p:tavLst>
                                    </p:anim>
                                    <p:anim calcmode="lin" valueType="num">
                                      <p:cBhvr>
                                        <p:cTn id="16" dur="500" fill="hold"/>
                                        <p:tgtEl>
                                          <p:spTgt spid="3073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0736"/>
                                        </p:tgtEl>
                                        <p:attrNameLst>
                                          <p:attrName>style.visibility</p:attrName>
                                        </p:attrNameLst>
                                      </p:cBhvr>
                                      <p:to>
                                        <p:strVal val="visible"/>
                                      </p:to>
                                    </p:set>
                                    <p:anim calcmode="lin" valueType="num">
                                      <p:cBhvr>
                                        <p:cTn id="19" dur="500" fill="hold"/>
                                        <p:tgtEl>
                                          <p:spTgt spid="30736"/>
                                        </p:tgtEl>
                                        <p:attrNameLst>
                                          <p:attrName>ppt_w</p:attrName>
                                        </p:attrNameLst>
                                      </p:cBhvr>
                                      <p:tavLst>
                                        <p:tav tm="0">
                                          <p:val>
                                            <p:fltVal val="0"/>
                                          </p:val>
                                        </p:tav>
                                        <p:tav tm="100000">
                                          <p:val>
                                            <p:strVal val="#ppt_w"/>
                                          </p:val>
                                        </p:tav>
                                      </p:tavLst>
                                    </p:anim>
                                    <p:anim calcmode="lin" valueType="num">
                                      <p:cBhvr>
                                        <p:cTn id="20" dur="500" fill="hold"/>
                                        <p:tgtEl>
                                          <p:spTgt spid="3073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0738"/>
                                        </p:tgtEl>
                                        <p:attrNameLst>
                                          <p:attrName>style.visibility</p:attrName>
                                        </p:attrNameLst>
                                      </p:cBhvr>
                                      <p:to>
                                        <p:strVal val="visible"/>
                                      </p:to>
                                    </p:set>
                                    <p:anim calcmode="lin" valueType="num">
                                      <p:cBhvr>
                                        <p:cTn id="23" dur="500" fill="hold"/>
                                        <p:tgtEl>
                                          <p:spTgt spid="30738"/>
                                        </p:tgtEl>
                                        <p:attrNameLst>
                                          <p:attrName>ppt_w</p:attrName>
                                        </p:attrNameLst>
                                      </p:cBhvr>
                                      <p:tavLst>
                                        <p:tav tm="0">
                                          <p:val>
                                            <p:fltVal val="0"/>
                                          </p:val>
                                        </p:tav>
                                        <p:tav tm="100000">
                                          <p:val>
                                            <p:strVal val="#ppt_w"/>
                                          </p:val>
                                        </p:tav>
                                      </p:tavLst>
                                    </p:anim>
                                    <p:anim calcmode="lin" valueType="num">
                                      <p:cBhvr>
                                        <p:cTn id="24" dur="500" fill="hold"/>
                                        <p:tgtEl>
                                          <p:spTgt spid="30738"/>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0740"/>
                                        </p:tgtEl>
                                        <p:attrNameLst>
                                          <p:attrName>style.visibility</p:attrName>
                                        </p:attrNameLst>
                                      </p:cBhvr>
                                      <p:to>
                                        <p:strVal val="visible"/>
                                      </p:to>
                                    </p:set>
                                    <p:anim calcmode="lin" valueType="num">
                                      <p:cBhvr>
                                        <p:cTn id="27" dur="500" fill="hold"/>
                                        <p:tgtEl>
                                          <p:spTgt spid="30740"/>
                                        </p:tgtEl>
                                        <p:attrNameLst>
                                          <p:attrName>ppt_w</p:attrName>
                                        </p:attrNameLst>
                                      </p:cBhvr>
                                      <p:tavLst>
                                        <p:tav tm="0">
                                          <p:val>
                                            <p:fltVal val="0"/>
                                          </p:val>
                                        </p:tav>
                                        <p:tav tm="100000">
                                          <p:val>
                                            <p:strVal val="#ppt_w"/>
                                          </p:val>
                                        </p:tav>
                                      </p:tavLst>
                                    </p:anim>
                                    <p:anim calcmode="lin" valueType="num">
                                      <p:cBhvr>
                                        <p:cTn id="28" dur="500" fill="hold"/>
                                        <p:tgtEl>
                                          <p:spTgt spid="307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70693" y="177421"/>
            <a:ext cx="9440035" cy="931144"/>
          </a:xfrm>
        </p:spPr>
        <p:txBody>
          <a:bodyPr/>
          <a:lstStyle/>
          <a:p>
            <a:r>
              <a:rPr lang="it-IT" b="1" i="1" dirty="0" smtClean="0"/>
              <a:t>La shoah attraverso il cinema</a:t>
            </a:r>
            <a:endParaRPr lang="it-IT" b="1" i="1"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09830" y="1172413"/>
            <a:ext cx="1948254" cy="2976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CasellaDiTesto 4"/>
          <p:cNvSpPr txBox="1"/>
          <p:nvPr/>
        </p:nvSpPr>
        <p:spPr>
          <a:xfrm>
            <a:off x="2609830" y="4117323"/>
            <a:ext cx="1948254" cy="646331"/>
          </a:xfrm>
          <a:prstGeom prst="rect">
            <a:avLst/>
          </a:prstGeom>
          <a:noFill/>
        </p:spPr>
        <p:txBody>
          <a:bodyPr wrap="square" rtlCol="0">
            <a:spAutoFit/>
          </a:bodyPr>
          <a:lstStyle/>
          <a:p>
            <a:pPr algn="ctr"/>
            <a:r>
              <a:rPr lang="it-IT" dirty="0" smtClean="0"/>
              <a:t>La vita è bella</a:t>
            </a:r>
          </a:p>
          <a:p>
            <a:pPr algn="ctr"/>
            <a:r>
              <a:rPr lang="it-IT" dirty="0" smtClean="0"/>
              <a:t>1997</a:t>
            </a:r>
            <a:endParaRPr lang="it-IT"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3343" y="1172414"/>
            <a:ext cx="1937946" cy="29597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4873343" y="4132186"/>
            <a:ext cx="1937946" cy="923330"/>
          </a:xfrm>
          <a:prstGeom prst="rect">
            <a:avLst/>
          </a:prstGeom>
          <a:noFill/>
        </p:spPr>
        <p:txBody>
          <a:bodyPr wrap="square" rtlCol="0">
            <a:spAutoFit/>
          </a:bodyPr>
          <a:lstStyle/>
          <a:p>
            <a:pPr algn="ctr"/>
            <a:r>
              <a:rPr lang="it-IT" dirty="0" smtClean="0"/>
              <a:t>Il bambino con il pigiama a righe </a:t>
            </a:r>
          </a:p>
          <a:p>
            <a:pPr algn="ctr"/>
            <a:r>
              <a:rPr lang="it-IT" dirty="0" smtClean="0"/>
              <a:t>2008</a:t>
            </a:r>
            <a:endParaRPr lang="it-IT" dirty="0"/>
          </a:p>
        </p:txBody>
      </p:sp>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0232" y="1140824"/>
            <a:ext cx="1951803" cy="2976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CasellaDiTesto 6"/>
          <p:cNvSpPr txBox="1"/>
          <p:nvPr/>
        </p:nvSpPr>
        <p:spPr>
          <a:xfrm>
            <a:off x="360232" y="4112351"/>
            <a:ext cx="1951803" cy="923330"/>
          </a:xfrm>
          <a:prstGeom prst="rect">
            <a:avLst/>
          </a:prstGeom>
          <a:noFill/>
        </p:spPr>
        <p:txBody>
          <a:bodyPr wrap="square" rtlCol="0">
            <a:spAutoFit/>
          </a:bodyPr>
          <a:lstStyle/>
          <a:p>
            <a:pPr algn="ctr"/>
            <a:r>
              <a:rPr lang="it-IT" dirty="0" smtClean="0"/>
              <a:t>Il diario di Anna Frank </a:t>
            </a:r>
          </a:p>
          <a:p>
            <a:pPr algn="ctr"/>
            <a:r>
              <a:rPr lang="it-IT" dirty="0" smtClean="0"/>
              <a:t>1959</a:t>
            </a:r>
            <a:endParaRPr lang="it-IT" dirty="0"/>
          </a:p>
        </p:txBody>
      </p:sp>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91995" y="1172414"/>
            <a:ext cx="1951803" cy="2976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CasellaDiTesto 7"/>
          <p:cNvSpPr txBox="1"/>
          <p:nvPr/>
        </p:nvSpPr>
        <p:spPr>
          <a:xfrm>
            <a:off x="6991994" y="4165640"/>
            <a:ext cx="1951804" cy="646331"/>
          </a:xfrm>
          <a:prstGeom prst="rect">
            <a:avLst/>
          </a:prstGeom>
          <a:noFill/>
        </p:spPr>
        <p:txBody>
          <a:bodyPr wrap="square" rtlCol="0">
            <a:spAutoFit/>
          </a:bodyPr>
          <a:lstStyle/>
          <a:p>
            <a:pPr algn="ctr"/>
            <a:r>
              <a:rPr lang="it-IT" dirty="0" smtClean="0"/>
              <a:t>La chiave di Sara</a:t>
            </a:r>
          </a:p>
          <a:p>
            <a:pPr algn="ctr"/>
            <a:r>
              <a:rPr lang="it-IT" dirty="0" smtClean="0"/>
              <a:t>2010</a:t>
            </a:r>
            <a:endParaRPr lang="it-IT" dirty="0"/>
          </a:p>
        </p:txBody>
      </p:sp>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456294" y="1189141"/>
            <a:ext cx="2093625" cy="29845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CasellaDiTesto 8"/>
          <p:cNvSpPr txBox="1"/>
          <p:nvPr/>
        </p:nvSpPr>
        <p:spPr>
          <a:xfrm>
            <a:off x="9456294" y="4203650"/>
            <a:ext cx="2093625" cy="923330"/>
          </a:xfrm>
          <a:prstGeom prst="rect">
            <a:avLst/>
          </a:prstGeom>
          <a:noFill/>
        </p:spPr>
        <p:txBody>
          <a:bodyPr wrap="square" rtlCol="0">
            <a:spAutoFit/>
          </a:bodyPr>
          <a:lstStyle/>
          <a:p>
            <a:pPr algn="ctr"/>
            <a:r>
              <a:rPr lang="it-IT" dirty="0" smtClean="0"/>
              <a:t>Storia di una ladra di libri</a:t>
            </a:r>
          </a:p>
          <a:p>
            <a:pPr algn="ctr"/>
            <a:r>
              <a:rPr lang="it-IT" dirty="0" smtClean="0"/>
              <a:t>2013</a:t>
            </a:r>
            <a:endParaRPr lang="it-IT" dirty="0"/>
          </a:p>
        </p:txBody>
      </p:sp>
    </p:spTree>
    <p:extLst>
      <p:ext uri="{BB962C8B-B14F-4D97-AF65-F5344CB8AC3E}">
        <p14:creationId xmlns:p14="http://schemas.microsoft.com/office/powerpoint/2010/main" xmlns="" val="67803068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randombar(horizontal)">
                                      <p:cBhvr>
                                        <p:cTn id="10" dur="500"/>
                                        <p:tgtEl>
                                          <p:spTgt spid="614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147"/>
                                        </p:tgtEl>
                                        <p:attrNameLst>
                                          <p:attrName>style.visibility</p:attrName>
                                        </p:attrNameLst>
                                      </p:cBhvr>
                                      <p:to>
                                        <p:strVal val="visible"/>
                                      </p:to>
                                    </p:set>
                                    <p:animEffect transition="in" filter="randombar(horizontal)">
                                      <p:cBhvr>
                                        <p:cTn id="16" dur="500"/>
                                        <p:tgtEl>
                                          <p:spTgt spid="614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randombar(horizontal)">
                                      <p:cBhvr>
                                        <p:cTn id="22" dur="500"/>
                                        <p:tgtEl>
                                          <p:spTgt spid="614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nodeType="withEffect">
                                  <p:stCondLst>
                                    <p:cond delay="0"/>
                                  </p:stCondLst>
                                  <p:childTnLst>
                                    <p:set>
                                      <p:cBhvr>
                                        <p:cTn id="27" dur="1" fill="hold">
                                          <p:stCondLst>
                                            <p:cond delay="0"/>
                                          </p:stCondLst>
                                        </p:cTn>
                                        <p:tgtEl>
                                          <p:spTgt spid="6149"/>
                                        </p:tgtEl>
                                        <p:attrNameLst>
                                          <p:attrName>style.visibility</p:attrName>
                                        </p:attrNameLst>
                                      </p:cBhvr>
                                      <p:to>
                                        <p:strVal val="visible"/>
                                      </p:to>
                                    </p:set>
                                    <p:animEffect transition="in" filter="randombar(horizontal)">
                                      <p:cBhvr>
                                        <p:cTn id="28" dur="500"/>
                                        <p:tgtEl>
                                          <p:spTgt spid="614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par>
                                <p:cTn id="32" presetID="14" presetClass="entr" presetSubtype="10" fill="hold" nodeType="withEffect">
                                  <p:stCondLst>
                                    <p:cond delay="0"/>
                                  </p:stCondLst>
                                  <p:childTnLst>
                                    <p:set>
                                      <p:cBhvr>
                                        <p:cTn id="33" dur="1" fill="hold">
                                          <p:stCondLst>
                                            <p:cond delay="0"/>
                                          </p:stCondLst>
                                        </p:cTn>
                                        <p:tgtEl>
                                          <p:spTgt spid="6150"/>
                                        </p:tgtEl>
                                        <p:attrNameLst>
                                          <p:attrName>style.visibility</p:attrName>
                                        </p:attrNameLst>
                                      </p:cBhvr>
                                      <p:to>
                                        <p:strVal val="visible"/>
                                      </p:to>
                                    </p:set>
                                    <p:animEffect transition="in" filter="randombar(horizontal)">
                                      <p:cBhvr>
                                        <p:cTn id="34" dur="500"/>
                                        <p:tgtEl>
                                          <p:spTgt spid="615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dirty="0" smtClean="0">
                <a:solidFill>
                  <a:schemeClr val="bg1"/>
                </a:solidFill>
                <a:latin typeface="Times New Roman" pitchFamily="18" charset="0"/>
                <a:cs typeface="Times New Roman" pitchFamily="18" charset="0"/>
              </a:rPr>
              <a:t>Il processo di Norimberga</a:t>
            </a:r>
            <a:endParaRPr lang="it-IT" b="1" i="1" dirty="0">
              <a:solidFill>
                <a:schemeClr val="bg1"/>
              </a:solidFill>
              <a:latin typeface="Times New Roman" pitchFamily="18" charset="0"/>
              <a:cs typeface="Times New Roman" pitchFamily="18" charset="0"/>
            </a:endParaRPr>
          </a:p>
        </p:txBody>
      </p:sp>
      <p:sp>
        <p:nvSpPr>
          <p:cNvPr id="3" name="Segnaposto contenuto 2"/>
          <p:cNvSpPr>
            <a:spLocks noGrp="1"/>
          </p:cNvSpPr>
          <p:nvPr>
            <p:ph idx="1"/>
          </p:nvPr>
        </p:nvSpPr>
        <p:spPr>
          <a:xfrm>
            <a:off x="164892" y="1435314"/>
            <a:ext cx="11737298" cy="2312227"/>
          </a:xfrm>
        </p:spPr>
        <p:txBody>
          <a:bodyPr>
            <a:normAutofit/>
          </a:bodyPr>
          <a:lstStyle/>
          <a:p>
            <a:pPr algn="just">
              <a:buNone/>
            </a:pPr>
            <a:r>
              <a:rPr lang="it-IT" sz="2000" dirty="0" smtClean="0">
                <a:solidFill>
                  <a:schemeClr val="bg1"/>
                </a:solidFill>
                <a:latin typeface="Times New Roman" pitchFamily="18" charset="0"/>
                <a:cs typeface="Times New Roman" pitchFamily="18" charset="0"/>
              </a:rPr>
              <a:t>      Le immagini della follia nazista, immortalate dagli operatori sovietici e mostrate al processo di Norimberga come prova contro i crimini nazisti, sconvolsero il mondo intero, che prese finalmente coscienza del sistematico e agghiacciante sterminio di 6 milioni di ebrei, teorizzato da Hitler nel suo “</a:t>
            </a:r>
            <a:r>
              <a:rPr lang="it-IT" sz="2000" dirty="0" err="1" smtClean="0">
                <a:solidFill>
                  <a:schemeClr val="bg1"/>
                </a:solidFill>
                <a:latin typeface="Times New Roman" pitchFamily="18" charset="0"/>
                <a:cs typeface="Times New Roman" pitchFamily="18" charset="0"/>
              </a:rPr>
              <a:t>Mein</a:t>
            </a:r>
            <a:r>
              <a:rPr lang="it-IT" sz="2000" dirty="0" smtClean="0">
                <a:solidFill>
                  <a:schemeClr val="bg1"/>
                </a:solidFill>
                <a:latin typeface="Times New Roman" pitchFamily="18" charset="0"/>
                <a:cs typeface="Times New Roman" pitchFamily="18" charset="0"/>
              </a:rPr>
              <a:t> </a:t>
            </a:r>
            <a:r>
              <a:rPr lang="it-IT" sz="2000" dirty="0" err="1" smtClean="0">
                <a:solidFill>
                  <a:schemeClr val="bg1"/>
                </a:solidFill>
                <a:latin typeface="Times New Roman" pitchFamily="18" charset="0"/>
                <a:cs typeface="Times New Roman" pitchFamily="18" charset="0"/>
              </a:rPr>
              <a:t>Kampf</a:t>
            </a:r>
            <a:r>
              <a:rPr lang="it-IT" sz="2000" dirty="0" smtClean="0">
                <a:solidFill>
                  <a:schemeClr val="bg1"/>
                </a:solidFill>
                <a:latin typeface="Times New Roman" pitchFamily="18" charset="0"/>
                <a:cs typeface="Times New Roman" pitchFamily="18" charset="0"/>
              </a:rPr>
              <a:t>” e coscientemente messo in pratica, dopo la conquista del potere</a:t>
            </a:r>
            <a:r>
              <a:rPr lang="it-IT" sz="2000" dirty="0">
                <a:solidFill>
                  <a:schemeClr val="bg1"/>
                </a:solidFill>
                <a:latin typeface="Times New Roman" pitchFamily="18" charset="0"/>
                <a:cs typeface="Times New Roman" pitchFamily="18" charset="0"/>
              </a:rPr>
              <a:t>. Il processo di Norimberga contro gli ufficiali nazisti durò 218 giorni. Fu scelta come sede proprio la città simbolo del nazismo, la stessa Norimberga dove erano state emanate le leggi razziali.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32335" y="3600475"/>
            <a:ext cx="5751902" cy="28759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500" fill="hold"/>
                                        <p:tgtEl>
                                          <p:spTgt spid="4098"/>
                                        </p:tgtEl>
                                        <p:attrNameLst>
                                          <p:attrName>ppt_x</p:attrName>
                                        </p:attrNameLst>
                                      </p:cBhvr>
                                      <p:tavLst>
                                        <p:tav tm="0">
                                          <p:val>
                                            <p:strVal val="#ppt_x"/>
                                          </p:val>
                                        </p:tav>
                                        <p:tav tm="100000">
                                          <p:val>
                                            <p:strVal val="#ppt_x"/>
                                          </p:val>
                                        </p:tav>
                                      </p:tavLst>
                                    </p:anim>
                                    <p:anim calcmode="lin" valueType="num">
                                      <p:cBhvr additive="base">
                                        <p:cTn id="16"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44577" y="469093"/>
            <a:ext cx="10568066" cy="5864471"/>
          </a:xfrm>
        </p:spPr>
        <p:txBody>
          <a:bodyPr>
            <a:noAutofit/>
          </a:bodyPr>
          <a:lstStyle/>
          <a:p>
            <a:pPr lvl="0" algn="just"/>
            <a:r>
              <a:rPr lang="it-IT" sz="4000" dirty="0">
                <a:solidFill>
                  <a:schemeClr val="bg1"/>
                </a:solidFill>
                <a:latin typeface="Times New Roman" pitchFamily="18" charset="0"/>
                <a:cs typeface="Times New Roman" pitchFamily="18" charset="0"/>
              </a:rPr>
              <a:t>Gli imputati erano accusati di:</a:t>
            </a:r>
          </a:p>
          <a:p>
            <a:pPr marL="342900" lvl="0" indent="-342900" algn="just">
              <a:buFont typeface="Arial" panose="020B0604020202020204" pitchFamily="34" charset="0"/>
              <a:buChar char="•"/>
            </a:pPr>
            <a:r>
              <a:rPr lang="it-IT" sz="4000" dirty="0">
                <a:solidFill>
                  <a:schemeClr val="bg1"/>
                </a:solidFill>
                <a:latin typeface="Times New Roman" pitchFamily="18" charset="0"/>
                <a:cs typeface="Times New Roman" pitchFamily="18" charset="0"/>
              </a:rPr>
              <a:t>crimini contro la </a:t>
            </a:r>
            <a:r>
              <a:rPr lang="it-IT" sz="4000" dirty="0" smtClean="0">
                <a:solidFill>
                  <a:schemeClr val="bg1"/>
                </a:solidFill>
                <a:latin typeface="Times New Roman" pitchFamily="18" charset="0"/>
                <a:cs typeface="Times New Roman" pitchFamily="18" charset="0"/>
              </a:rPr>
              <a:t>pace: ovvero </a:t>
            </a:r>
            <a:r>
              <a:rPr lang="it-IT" sz="4000" dirty="0">
                <a:solidFill>
                  <a:schemeClr val="bg1"/>
                </a:solidFill>
                <a:latin typeface="Times New Roman" pitchFamily="18" charset="0"/>
                <a:cs typeface="Times New Roman" pitchFamily="18" charset="0"/>
              </a:rPr>
              <a:t>di aver provocato e condotto una guerra di aggressione violando i trattati;</a:t>
            </a:r>
          </a:p>
          <a:p>
            <a:pPr marL="342900" lvl="0" indent="-342900" algn="just">
              <a:buFont typeface="Arial" panose="020B0604020202020204" pitchFamily="34" charset="0"/>
              <a:buChar char="•"/>
            </a:pPr>
            <a:r>
              <a:rPr lang="it-IT" sz="4000" dirty="0">
                <a:solidFill>
                  <a:schemeClr val="bg1"/>
                </a:solidFill>
                <a:latin typeface="Times New Roman" pitchFamily="18" charset="0"/>
                <a:cs typeface="Times New Roman" pitchFamily="18" charset="0"/>
              </a:rPr>
              <a:t>crimini di </a:t>
            </a:r>
            <a:r>
              <a:rPr lang="it-IT" sz="4000" dirty="0" smtClean="0">
                <a:solidFill>
                  <a:schemeClr val="bg1"/>
                </a:solidFill>
                <a:latin typeface="Times New Roman" pitchFamily="18" charset="0"/>
                <a:cs typeface="Times New Roman" pitchFamily="18" charset="0"/>
              </a:rPr>
              <a:t>guerra: ovvero </a:t>
            </a:r>
            <a:r>
              <a:rPr lang="it-IT" sz="4000" dirty="0">
                <a:solidFill>
                  <a:schemeClr val="bg1"/>
                </a:solidFill>
                <a:latin typeface="Times New Roman" pitchFamily="18" charset="0"/>
                <a:cs typeface="Times New Roman" pitchFamily="18" charset="0"/>
              </a:rPr>
              <a:t>di aver assassinato i prigionieri, di aver ucciso gli ostaggi, di aver bombardato città e villaggi </a:t>
            </a:r>
            <a:r>
              <a:rPr lang="it-IT" sz="4000" dirty="0" smtClean="0">
                <a:solidFill>
                  <a:schemeClr val="bg1"/>
                </a:solidFill>
                <a:latin typeface="Times New Roman" pitchFamily="18" charset="0"/>
                <a:cs typeface="Times New Roman" pitchFamily="18" charset="0"/>
              </a:rPr>
              <a:t>indifesi;</a:t>
            </a:r>
            <a:endParaRPr lang="it-IT" sz="4000" dirty="0">
              <a:solidFill>
                <a:schemeClr val="bg1"/>
              </a:solidFill>
              <a:latin typeface="Times New Roman" pitchFamily="18" charset="0"/>
              <a:cs typeface="Times New Roman" pitchFamily="18" charset="0"/>
            </a:endParaRPr>
          </a:p>
          <a:p>
            <a:pPr marL="342900" lvl="0" indent="-342900" algn="just">
              <a:buFont typeface="Arial" panose="020B0604020202020204" pitchFamily="34" charset="0"/>
              <a:buChar char="•"/>
            </a:pPr>
            <a:r>
              <a:rPr lang="it-IT" sz="4000" dirty="0">
                <a:solidFill>
                  <a:schemeClr val="bg1"/>
                </a:solidFill>
                <a:latin typeface="Times New Roman" pitchFamily="18" charset="0"/>
                <a:cs typeface="Times New Roman" pitchFamily="18" charset="0"/>
              </a:rPr>
              <a:t>crimini contro </a:t>
            </a:r>
            <a:r>
              <a:rPr lang="it-IT" sz="4000" dirty="0" smtClean="0">
                <a:solidFill>
                  <a:schemeClr val="bg1"/>
                </a:solidFill>
                <a:latin typeface="Times New Roman" pitchFamily="18" charset="0"/>
                <a:cs typeface="Times New Roman" pitchFamily="18" charset="0"/>
              </a:rPr>
              <a:t>l’umanità</a:t>
            </a:r>
            <a:r>
              <a:rPr lang="it-IT" sz="4000" dirty="0">
                <a:solidFill>
                  <a:schemeClr val="bg1"/>
                </a:solidFill>
                <a:latin typeface="Times New Roman" pitchFamily="18" charset="0"/>
                <a:cs typeface="Times New Roman" pitchFamily="18" charset="0"/>
              </a:rPr>
              <a:t>:</a:t>
            </a:r>
            <a:r>
              <a:rPr lang="it-IT" sz="4000" dirty="0" smtClean="0">
                <a:solidFill>
                  <a:schemeClr val="bg1"/>
                </a:solidFill>
                <a:latin typeface="Times New Roman" pitchFamily="18" charset="0"/>
                <a:cs typeface="Times New Roman" pitchFamily="18" charset="0"/>
              </a:rPr>
              <a:t> ovvero di </a:t>
            </a:r>
            <a:r>
              <a:rPr lang="it-IT" sz="4000" dirty="0">
                <a:solidFill>
                  <a:schemeClr val="bg1"/>
                </a:solidFill>
                <a:latin typeface="Times New Roman" pitchFamily="18" charset="0"/>
                <a:cs typeface="Times New Roman" pitchFamily="18" charset="0"/>
              </a:rPr>
              <a:t>aver perseguitato e deportato individui per motivi razziali e di aver sterminato intere popolazioni.</a:t>
            </a:r>
          </a:p>
          <a:p>
            <a:endParaRPr lang="it-IT" sz="4000" dirty="0">
              <a:latin typeface="Times New Roman" pitchFamily="18" charset="0"/>
              <a:cs typeface="Times New Roman" pitchFamily="18" charset="0"/>
            </a:endParaRPr>
          </a:p>
        </p:txBody>
      </p:sp>
    </p:spTree>
    <p:extLst>
      <p:ext uri="{BB962C8B-B14F-4D97-AF65-F5344CB8AC3E}">
        <p14:creationId xmlns:p14="http://schemas.microsoft.com/office/powerpoint/2010/main" xmlns="" val="29787044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rgbClr val="002060"/>
            </a:gs>
            <a:gs pos="83000">
              <a:srgbClr val="FFC000"/>
            </a:gs>
            <a:gs pos="35000">
              <a:srgbClr val="0066FF"/>
            </a:gs>
            <a:gs pos="0">
              <a:schemeClr val="tx1"/>
            </a:gs>
          </a:gsLst>
          <a:path path="circle">
            <a:fillToRect l="100000" b="100000"/>
          </a:path>
        </a:gradFill>
        <a:effectLst/>
      </p:bgPr>
    </p:bg>
    <p:spTree>
      <p:nvGrpSpPr>
        <p:cNvPr id="1" name=""/>
        <p:cNvGrpSpPr/>
        <p:nvPr/>
      </p:nvGrpSpPr>
      <p:grpSpPr>
        <a:xfrm>
          <a:off x="0" y="0"/>
          <a:ext cx="0" cy="0"/>
          <a:chOff x="0" y="0"/>
          <a:chExt cx="0" cy="0"/>
        </a:xfrm>
      </p:grpSpPr>
      <p:sp>
        <p:nvSpPr>
          <p:cNvPr id="3" name="Rettangolo 2"/>
          <p:cNvSpPr/>
          <p:nvPr/>
        </p:nvSpPr>
        <p:spPr>
          <a:xfrm>
            <a:off x="377377" y="185800"/>
            <a:ext cx="11466287" cy="461665"/>
          </a:xfrm>
          <a:prstGeom prst="rect">
            <a:avLst/>
          </a:prstGeom>
        </p:spPr>
        <p:txBody>
          <a:bodyPr wrap="square">
            <a:spAutoFit/>
          </a:bodyPr>
          <a:lstStyle/>
          <a:p>
            <a:endParaRPr lang="it-IT" sz="2400" dirty="0">
              <a:solidFill>
                <a:schemeClr val="bg1"/>
              </a:solidFill>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cstate="print"/>
          <a:stretch>
            <a:fillRect/>
          </a:stretch>
        </p:blipFill>
        <p:spPr>
          <a:xfrm>
            <a:off x="377377" y="2990609"/>
            <a:ext cx="4644571" cy="2607605"/>
          </a:xfrm>
          <a:prstGeom prst="rect">
            <a:avLst/>
          </a:prstGeom>
        </p:spPr>
      </p:pic>
      <p:pic>
        <p:nvPicPr>
          <p:cNvPr id="5" name="Immagine 4"/>
          <p:cNvPicPr>
            <a:picLocks noChangeAspect="1"/>
          </p:cNvPicPr>
          <p:nvPr/>
        </p:nvPicPr>
        <p:blipFill>
          <a:blip r:embed="rId3" cstate="print"/>
          <a:stretch>
            <a:fillRect/>
          </a:stretch>
        </p:blipFill>
        <p:spPr>
          <a:xfrm>
            <a:off x="8756681" y="2815897"/>
            <a:ext cx="2946305" cy="2946305"/>
          </a:xfrm>
          <a:prstGeom prst="rect">
            <a:avLst/>
          </a:prstGeom>
        </p:spPr>
      </p:pic>
      <p:pic>
        <p:nvPicPr>
          <p:cNvPr id="6" name="Immagine 5"/>
          <p:cNvPicPr>
            <a:picLocks noChangeAspect="1"/>
          </p:cNvPicPr>
          <p:nvPr/>
        </p:nvPicPr>
        <p:blipFill>
          <a:blip r:embed="rId4" cstate="print"/>
          <a:stretch>
            <a:fillRect/>
          </a:stretch>
        </p:blipFill>
        <p:spPr>
          <a:xfrm>
            <a:off x="5248637" y="3234444"/>
            <a:ext cx="3164115" cy="2106002"/>
          </a:xfrm>
          <a:prstGeom prst="rect">
            <a:avLst/>
          </a:prstGeom>
        </p:spPr>
      </p:pic>
      <p:sp>
        <p:nvSpPr>
          <p:cNvPr id="7" name="Sottotitolo 2"/>
          <p:cNvSpPr txBox="1">
            <a:spLocks/>
          </p:cNvSpPr>
          <p:nvPr/>
        </p:nvSpPr>
        <p:spPr>
          <a:xfrm>
            <a:off x="377376" y="853082"/>
            <a:ext cx="11466287"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smtClean="0">
                <a:solidFill>
                  <a:schemeClr val="bg1"/>
                </a:solidFill>
                <a:latin typeface="Times New Roman" pitchFamily="18" charset="0"/>
                <a:cs typeface="Times New Roman" pitchFamily="18" charset="0"/>
              </a:rPr>
              <a:t>Durante il processo furono esibite le prove che documentavano l’orrore dei lager. Sfilarono l’uno dopo l’altro i crimini del nazismo: i campi di concentramento e di sterminio, la formazione della Gestapo, l’operato delle SS, la deportazione da ogni parte d’Europa di milioni di lavoratori.</a:t>
            </a:r>
            <a:endParaRPr lang="it-IT" dirty="0">
              <a:solidFill>
                <a:schemeClr val="bg1"/>
              </a:solidFill>
              <a:latin typeface="Times New Roman" pitchFamily="18" charset="0"/>
              <a:cs typeface="Times New Roman" pitchFamily="18" charset="0"/>
            </a:endParaRPr>
          </a:p>
        </p:txBody>
      </p:sp>
      <p:sp>
        <p:nvSpPr>
          <p:cNvPr id="8" name="CasellaDiTesto 7"/>
          <p:cNvSpPr txBox="1"/>
          <p:nvPr/>
        </p:nvSpPr>
        <p:spPr>
          <a:xfrm>
            <a:off x="518055" y="5854377"/>
            <a:ext cx="11325609" cy="523220"/>
          </a:xfrm>
          <a:prstGeom prst="rect">
            <a:avLst/>
          </a:prstGeom>
          <a:noFill/>
        </p:spPr>
        <p:txBody>
          <a:bodyPr wrap="square" rtlCol="0">
            <a:spAutoFit/>
          </a:bodyPr>
          <a:lstStyle/>
          <a:p>
            <a:pPr algn="just"/>
            <a:r>
              <a:rPr lang="it-IT" sz="2800" dirty="0" smtClean="0">
                <a:solidFill>
                  <a:schemeClr val="bg1"/>
                </a:solidFill>
                <a:latin typeface="Times New Roman" pitchFamily="18" charset="0"/>
                <a:cs typeface="Times New Roman" pitchFamily="18" charset="0"/>
              </a:rPr>
              <a:t>Le condanne furono eseguite pochi giorni dopo: il 15 ottobre 1945.</a:t>
            </a:r>
            <a:endParaRPr lang="it-IT"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52273594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rgbClr val="002060"/>
            </a:gs>
            <a:gs pos="2000">
              <a:srgbClr val="002060"/>
            </a:gs>
            <a:gs pos="52000">
              <a:srgbClr val="86BDD2"/>
            </a:gs>
            <a:gs pos="22000">
              <a:srgbClr val="0070C0"/>
            </a:gs>
            <a:gs pos="78000">
              <a:srgbClr val="0070C0"/>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923881" y="0"/>
            <a:ext cx="10353762" cy="661988"/>
          </a:xfrm>
        </p:spPr>
        <p:txBody>
          <a:bodyPr>
            <a:normAutofit fontScale="90000"/>
          </a:bodyPr>
          <a:lstStyle/>
          <a:p>
            <a:r>
              <a:rPr lang="it-IT" b="1" i="1" dirty="0" smtClean="0">
                <a:effectLst/>
              </a:rPr>
              <a:t>Leggi di Norimberga</a:t>
            </a:r>
            <a:endParaRPr lang="it-IT" b="1" i="1" dirty="0">
              <a:effectLst/>
            </a:endParaRPr>
          </a:p>
        </p:txBody>
      </p:sp>
      <p:sp>
        <p:nvSpPr>
          <p:cNvPr id="3" name="CasellaDiTesto 2"/>
          <p:cNvSpPr txBox="1"/>
          <p:nvPr/>
        </p:nvSpPr>
        <p:spPr>
          <a:xfrm>
            <a:off x="6686550" y="1028343"/>
            <a:ext cx="4119605" cy="5170646"/>
          </a:xfrm>
          <a:prstGeom prst="rect">
            <a:avLst/>
          </a:prstGeom>
          <a:noFill/>
        </p:spPr>
        <p:txBody>
          <a:bodyPr wrap="square" rtlCol="0">
            <a:spAutoFit/>
          </a:bodyPr>
          <a:lstStyle/>
          <a:p>
            <a:pPr algn="ctr"/>
            <a:r>
              <a:rPr lang="it-IT" sz="2200" dirty="0" smtClean="0">
                <a:solidFill>
                  <a:prstClr val="white"/>
                </a:solidFill>
                <a:latin typeface="Times New Roman" panose="02020603050405020304" pitchFamily="18" charset="0"/>
                <a:cs typeface="Times New Roman" panose="02020603050405020304" pitchFamily="18" charset="0"/>
              </a:rPr>
              <a:t>Sono approvate all’unanimità dal Parlamento nel settembre del 1935. </a:t>
            </a:r>
          </a:p>
          <a:p>
            <a:endParaRPr lang="it-IT" sz="2200" dirty="0">
              <a:solidFill>
                <a:prstClr val="white"/>
              </a:solidFill>
              <a:latin typeface="Times New Roman" panose="02020603050405020304" pitchFamily="18" charset="0"/>
              <a:cs typeface="Times New Roman" panose="02020603050405020304" pitchFamily="18" charset="0"/>
            </a:endParaRPr>
          </a:p>
          <a:p>
            <a:pPr marL="342900" indent="-342900" algn="just">
              <a:buFont typeface="Courier New" pitchFamily="49" charset="0"/>
              <a:buChar char="o"/>
            </a:pPr>
            <a:r>
              <a:rPr lang="it-IT" sz="2200" dirty="0" smtClean="0">
                <a:solidFill>
                  <a:prstClr val="white"/>
                </a:solidFill>
                <a:latin typeface="Times New Roman" panose="02020603050405020304" pitchFamily="18" charset="0"/>
                <a:cs typeface="Times New Roman" panose="02020603050405020304" pitchFamily="18" charset="0"/>
              </a:rPr>
              <a:t>La prima, la «Legge per la cittadinanza del Reich», stabilisce l’esistenza di due gradi di cittadinanza. Soltanto chi abbia sangue tedesco può essere considerato «cittadino del Reich» e beneficiare dei pieni diritti civili e politici; tutti gli altri sono declassati al rango di semplici «cittadini dello Stato».</a:t>
            </a:r>
          </a:p>
        </p:txBody>
      </p:sp>
      <p:pic>
        <p:nvPicPr>
          <p:cNvPr id="4" name="Immagine 3"/>
          <p:cNvPicPr>
            <a:picLocks noChangeAspect="1"/>
          </p:cNvPicPr>
          <p:nvPr/>
        </p:nvPicPr>
        <p:blipFill>
          <a:blip r:embed="rId2" cstate="print"/>
          <a:stretch>
            <a:fillRect/>
          </a:stretch>
        </p:blipFill>
        <p:spPr>
          <a:xfrm>
            <a:off x="1233487" y="904875"/>
            <a:ext cx="4030674" cy="5467350"/>
          </a:xfrm>
          <a:prstGeom prst="rect">
            <a:avLst/>
          </a:prstGeom>
        </p:spPr>
      </p:pic>
    </p:spTree>
    <p:extLst>
      <p:ext uri="{BB962C8B-B14F-4D97-AF65-F5344CB8AC3E}">
        <p14:creationId xmlns:p14="http://schemas.microsoft.com/office/powerpoint/2010/main" xmlns="" val="354054838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schemeClr>
            </a:gs>
            <a:gs pos="2000">
              <a:schemeClr val="tx2"/>
            </a:gs>
            <a:gs pos="52000">
              <a:srgbClr val="00B0F0"/>
            </a:gs>
            <a:gs pos="22000">
              <a:srgbClr val="002060"/>
            </a:gs>
            <a:gs pos="78000">
              <a:srgbClr val="002060"/>
            </a:gs>
          </a:gsLst>
          <a:lin ang="5400000" scaled="1"/>
        </a:gradFill>
        <a:effectLst/>
      </p:bgPr>
    </p:bg>
    <p:spTree>
      <p:nvGrpSpPr>
        <p:cNvPr id="1" name=""/>
        <p:cNvGrpSpPr/>
        <p:nvPr/>
      </p:nvGrpSpPr>
      <p:grpSpPr>
        <a:xfrm>
          <a:off x="0" y="0"/>
          <a:ext cx="0" cy="0"/>
          <a:chOff x="0" y="0"/>
          <a:chExt cx="0" cy="0"/>
        </a:xfrm>
      </p:grpSpPr>
      <p:sp>
        <p:nvSpPr>
          <p:cNvPr id="2" name="CasellaDiTesto 1"/>
          <p:cNvSpPr txBox="1"/>
          <p:nvPr/>
        </p:nvSpPr>
        <p:spPr>
          <a:xfrm>
            <a:off x="7143750" y="1074509"/>
            <a:ext cx="4019550" cy="4154984"/>
          </a:xfrm>
          <a:prstGeom prst="rect">
            <a:avLst/>
          </a:prstGeom>
          <a:noFill/>
        </p:spPr>
        <p:txBody>
          <a:bodyPr wrap="square" rtlCol="0">
            <a:spAutoFit/>
          </a:bodyPr>
          <a:lstStyle/>
          <a:p>
            <a:pPr marL="342900" indent="-342900">
              <a:buFont typeface="Courier New" pitchFamily="49" charset="0"/>
              <a:buChar char="o"/>
            </a:pPr>
            <a:r>
              <a:rPr lang="it-IT" sz="2200" dirty="0" smtClean="0">
                <a:solidFill>
                  <a:prstClr val="white"/>
                </a:solidFill>
                <a:latin typeface="Times New Roman" panose="02020603050405020304" pitchFamily="18" charset="0"/>
                <a:cs typeface="Times New Roman" panose="02020603050405020304" pitchFamily="18" charset="0"/>
              </a:rPr>
              <a:t>La seconda, la «Legge per la protezione del sangue e dell’onore tedesco», proibisce il matrimonio tra ebrei e non ebrei e lo sottopone a pene detentive severissime. Ad essere vietati sono pure i rapporti extraconiugali, sanzionati però con pene meno gravi. Il tutto è esteso persino agli animali di proprietà degli ebrei.</a:t>
            </a:r>
            <a:endParaRPr lang="it-IT" sz="2200" dirty="0">
              <a:solidFill>
                <a:prstClr val="white"/>
              </a:solidFill>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rotWithShape="1">
          <a:blip r:embed="rId2" cstate="print"/>
          <a:srcRect l="3216" r="3513" b="2765"/>
          <a:stretch/>
        </p:blipFill>
        <p:spPr>
          <a:xfrm>
            <a:off x="714374" y="328611"/>
            <a:ext cx="5186363" cy="6029327"/>
          </a:xfrm>
          <a:prstGeom prst="rect">
            <a:avLst/>
          </a:prstGeom>
        </p:spPr>
      </p:pic>
    </p:spTree>
    <p:extLst>
      <p:ext uri="{BB962C8B-B14F-4D97-AF65-F5344CB8AC3E}">
        <p14:creationId xmlns:p14="http://schemas.microsoft.com/office/powerpoint/2010/main" xmlns="" val="35057495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66FF"/>
            </a:gs>
            <a:gs pos="25000">
              <a:srgbClr val="21D6E0"/>
            </a:gs>
            <a:gs pos="60000">
              <a:srgbClr val="0033CC"/>
            </a:gs>
            <a:gs pos="84000">
              <a:srgbClr val="002060"/>
            </a:gs>
          </a:gsLst>
          <a:lin ang="5400000" scaled="0"/>
        </a:gradFill>
        <a:effectLst/>
      </p:bgPr>
    </p:bg>
    <p:spTree>
      <p:nvGrpSpPr>
        <p:cNvPr id="1" name=""/>
        <p:cNvGrpSpPr/>
        <p:nvPr/>
      </p:nvGrpSpPr>
      <p:grpSpPr>
        <a:xfrm>
          <a:off x="0" y="0"/>
          <a:ext cx="0" cy="0"/>
          <a:chOff x="0" y="0"/>
          <a:chExt cx="0" cy="0"/>
        </a:xfrm>
      </p:grpSpPr>
      <p:sp>
        <p:nvSpPr>
          <p:cNvPr id="2" name="CasellaDiTesto 1"/>
          <p:cNvSpPr txBox="1"/>
          <p:nvPr/>
        </p:nvSpPr>
        <p:spPr>
          <a:xfrm>
            <a:off x="6610662" y="1119017"/>
            <a:ext cx="4766872" cy="3816429"/>
          </a:xfrm>
          <a:prstGeom prst="rect">
            <a:avLst/>
          </a:prstGeom>
          <a:noFill/>
        </p:spPr>
        <p:txBody>
          <a:bodyPr wrap="square" rtlCol="0">
            <a:spAutoFit/>
          </a:bodyPr>
          <a:lstStyle/>
          <a:p>
            <a:pPr marL="285750" indent="-285750" algn="just">
              <a:buFont typeface="Courier New" pitchFamily="49" charset="0"/>
              <a:buChar char="o"/>
            </a:pPr>
            <a:r>
              <a:rPr lang="it-IT" sz="2200" dirty="0"/>
              <a:t>La legge sulla bandiera del Reich stabiliva che la croce uncinata diventasse il simbolo sulla bandiera del </a:t>
            </a:r>
            <a:r>
              <a:rPr lang="it-IT" sz="2200" dirty="0" smtClean="0"/>
              <a:t>Reich. Con essa si </a:t>
            </a:r>
            <a:r>
              <a:rPr lang="it-IT" sz="2200" dirty="0"/>
              <a:t>stabilivano in maniera definitiva i colori del Reich e della bandiera, i colori del Reich erano nero, bianco e rosso. Contestualmente venne dichiarata bandiera del Reich la bandiera con la croce uncinata che divenne bandiera di stato e bandiera civile.</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1645" y="1722697"/>
            <a:ext cx="4523986" cy="2714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3984225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_rels/theme7.xml.rels><?xml version="1.0" encoding="UTF-8" standalone="yes"?>
<Relationships xmlns="http://schemas.openxmlformats.org/package/2006/relationships"><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rdesia">
  <a:themeElements>
    <a:clrScheme name="Personalizzato 1">
      <a:dk1>
        <a:srgbClr val="21FFFE"/>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Ardesia">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esi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ppt/theme/theme4.xml><?xml version="1.0" encoding="utf-8"?>
<a:theme xmlns:a="http://schemas.openxmlformats.org/drawingml/2006/main" name="1_Ardesia">
  <a:themeElements>
    <a:clrScheme name="Personalizzato 1">
      <a:dk1>
        <a:srgbClr val="21FFFE"/>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Ardesia">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esi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2_Ardesia">
  <a:themeElements>
    <a:clrScheme name="Personalizzato 1">
      <a:dk1>
        <a:srgbClr val="21FFFE"/>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Ardesia">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esi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ppt/theme/theme9.xml><?xml version="1.0" encoding="utf-8"?>
<a:theme xmlns:a="http://schemas.openxmlformats.org/drawingml/2006/main" name="3_Ardesia">
  <a:themeElements>
    <a:clrScheme name="Personalizzato 1">
      <a:dk1>
        <a:srgbClr val="21FFFE"/>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Ardesia">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esi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otalTime>785</TotalTime>
  <Words>2901</Words>
  <Application>Microsoft Office PowerPoint</Application>
  <PresentationFormat>Personalizzato</PresentationFormat>
  <Paragraphs>148</Paragraphs>
  <Slides>34</Slides>
  <Notes>0</Notes>
  <HiddenSlides>0</HiddenSlides>
  <MMClips>2</MMClips>
  <ScaleCrop>false</ScaleCrop>
  <HeadingPairs>
    <vt:vector size="4" baseType="variant">
      <vt:variant>
        <vt:lpstr>Tema</vt:lpstr>
      </vt:variant>
      <vt:variant>
        <vt:i4>9</vt:i4>
      </vt:variant>
      <vt:variant>
        <vt:lpstr>Titoli diapositive</vt:lpstr>
      </vt:variant>
      <vt:variant>
        <vt:i4>34</vt:i4>
      </vt:variant>
    </vt:vector>
  </HeadingPairs>
  <TitlesOfParts>
    <vt:vector size="43" baseType="lpstr">
      <vt:lpstr>Tema di Office</vt:lpstr>
      <vt:lpstr>1_Tema di Office</vt:lpstr>
      <vt:lpstr>Ardesia</vt:lpstr>
      <vt:lpstr>1_Ardesia</vt:lpstr>
      <vt:lpstr>2_Tema di Office</vt:lpstr>
      <vt:lpstr>Metro</vt:lpstr>
      <vt:lpstr>1_Metro</vt:lpstr>
      <vt:lpstr>2_Ardesia</vt:lpstr>
      <vt:lpstr>3_Ardesia</vt:lpstr>
      <vt:lpstr>La Shoah</vt:lpstr>
      <vt:lpstr>Diapositiva 2</vt:lpstr>
      <vt:lpstr>  27 gennaio 1945  Giorno della memoria  </vt:lpstr>
      <vt:lpstr>Il processo di Norimberga</vt:lpstr>
      <vt:lpstr>Diapositiva 5</vt:lpstr>
      <vt:lpstr>Diapositiva 6</vt:lpstr>
      <vt:lpstr>Leggi di Norimberga</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I campi di concentramento</vt:lpstr>
      <vt:lpstr>Diapositiva 19</vt:lpstr>
      <vt:lpstr>Diapositiva 20</vt:lpstr>
      <vt:lpstr>Diapositiva 21</vt:lpstr>
      <vt:lpstr>Alcune testimonianze</vt:lpstr>
      <vt:lpstr>Primo Levi</vt:lpstr>
      <vt:lpstr>Se questo è un uomo</vt:lpstr>
      <vt:lpstr>Elsa Morante</vt:lpstr>
      <vt:lpstr>La Storia</vt:lpstr>
      <vt:lpstr>Joyce Lussu </vt:lpstr>
      <vt:lpstr>Le scarpette rosse</vt:lpstr>
      <vt:lpstr>Salvatore Quasimodo</vt:lpstr>
      <vt:lpstr>Uomo del mio tempo</vt:lpstr>
      <vt:lpstr>Anna Frank e il suo diario</vt:lpstr>
      <vt:lpstr>Diapositiva 32</vt:lpstr>
      <vt:lpstr>Diapositiva 33</vt:lpstr>
      <vt:lpstr>La shoah attraverso il cinema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Maria Attanasio</dc:creator>
  <cp:lastModifiedBy>Paolo</cp:lastModifiedBy>
  <cp:revision>93</cp:revision>
  <dcterms:created xsi:type="dcterms:W3CDTF">2017-01-21T17:26:00Z</dcterms:created>
  <dcterms:modified xsi:type="dcterms:W3CDTF">2017-04-12T07:48:01Z</dcterms:modified>
</cp:coreProperties>
</file>