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66" autoAdjust="0"/>
    <p:restoredTop sz="50067"/>
  </p:normalViewPr>
  <p:slideViewPr>
    <p:cSldViewPr snapToGrid="0">
      <p:cViewPr>
        <p:scale>
          <a:sx n="41" d="100"/>
          <a:sy n="41" d="100"/>
        </p:scale>
        <p:origin x="1136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23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64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99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66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6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70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04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88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57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18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0BC362-78B1-4CB0-B720-BFC98716D987}" type="datetimeFigureOut">
              <a:rPr lang="it-IT" smtClean="0"/>
              <a:t>08/03/17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798688D-50A7-48DC-9C34-74A955971671}" type="slidenum">
              <a:rPr lang="it-IT" smtClean="0"/>
              <a:t>‹n.›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3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7280" y="409903"/>
            <a:ext cx="10058400" cy="391520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Unità di Apprendimento: </a:t>
            </a:r>
            <a:br>
              <a:rPr lang="it-IT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it-IT" b="1" i="1" dirty="0" smtClean="0">
                <a:latin typeface="Avenir Book" charset="0"/>
                <a:ea typeface="Avenir Book" charset="0"/>
                <a:cs typeface="Avenir Book" charset="0"/>
              </a:rPr>
              <a:t>No festa no pizza</a:t>
            </a:r>
            <a:br>
              <a:rPr lang="it-IT" b="1" i="1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it-IT" sz="4900" dirty="0" smtClean="0">
                <a:latin typeface="Avenir Book" charset="0"/>
                <a:ea typeface="Avenir Book" charset="0"/>
                <a:cs typeface="Avenir Book" charset="0"/>
              </a:rPr>
              <a:t>Approccio </a:t>
            </a:r>
            <a:r>
              <a:rPr lang="it-IT" sz="4900" dirty="0">
                <a:latin typeface="Avenir Book" charset="0"/>
                <a:ea typeface="Avenir Book" charset="0"/>
                <a:cs typeface="Avenir Book" charset="0"/>
              </a:rPr>
              <a:t>alla dieta </a:t>
            </a:r>
            <a:r>
              <a:rPr lang="it-IT" sz="4900" dirty="0" smtClean="0">
                <a:latin typeface="Avenir Book" charset="0"/>
                <a:ea typeface="Avenir Book" charset="0"/>
                <a:cs typeface="Avenir Book" charset="0"/>
              </a:rPr>
              <a:t>mediterranea: </a:t>
            </a:r>
            <a:r>
              <a:rPr lang="it-IT" sz="490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it-IT" sz="490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it-IT" sz="4900" smtClean="0">
                <a:latin typeface="Avenir Book" charset="0"/>
                <a:ea typeface="Avenir Book" charset="0"/>
                <a:cs typeface="Avenir Book" charset="0"/>
              </a:rPr>
              <a:t>la </a:t>
            </a:r>
            <a:r>
              <a:rPr lang="it-IT" sz="4900" dirty="0">
                <a:latin typeface="Avenir Book" charset="0"/>
                <a:ea typeface="Avenir Book" charset="0"/>
                <a:cs typeface="Avenir Book" charset="0"/>
              </a:rPr>
              <a:t>pizza a scuola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540468"/>
            <a:ext cx="9144000" cy="1513491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Avenir Book" charset="0"/>
                <a:ea typeface="Avenir Book" charset="0"/>
                <a:cs typeface="Avenir Book" charset="0"/>
              </a:rPr>
              <a:t>ATTIVITA’CLASSI APERTE: SEZ.A </a:t>
            </a:r>
            <a:r>
              <a:rPr lang="it-IT" sz="3600" dirty="0" smtClean="0"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lang="it-IT" sz="3600" dirty="0" smtClean="0">
                <a:latin typeface="Avenir Book" charset="0"/>
                <a:ea typeface="Avenir Book" charset="0"/>
                <a:cs typeface="Avenir Book" charset="0"/>
              </a:rPr>
              <a:t> D</a:t>
            </a:r>
            <a:endParaRPr lang="it-IT" sz="36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it-IT" sz="3600" dirty="0" smtClean="0">
                <a:latin typeface="Avenir Book" charset="0"/>
                <a:ea typeface="Avenir Book" charset="0"/>
                <a:cs typeface="Avenir Book" charset="0"/>
              </a:rPr>
              <a:t> A.S</a:t>
            </a:r>
            <a:r>
              <a:rPr lang="it-IT" sz="3600" dirty="0">
                <a:latin typeface="Avenir Book" charset="0"/>
                <a:ea typeface="Avenir Book" charset="0"/>
                <a:cs typeface="Avenir Book" charset="0"/>
              </a:rPr>
              <a:t>. 2014/15</a:t>
            </a:r>
          </a:p>
        </p:txBody>
      </p:sp>
    </p:spTree>
    <p:extLst>
      <p:ext uri="{BB962C8B-B14F-4D97-AF65-F5344CB8AC3E}">
        <p14:creationId xmlns:p14="http://schemas.microsoft.com/office/powerpoint/2010/main" val="42404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8000" dirty="0"/>
              <a:t>ORTO A SCUOLA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9116"/>
            <a:ext cx="2816565" cy="2112424"/>
          </a:xfrm>
          <a:prstGeom prst="rect">
            <a:avLst/>
          </a:prstGeom>
        </p:spPr>
      </p:pic>
      <p:pic>
        <p:nvPicPr>
          <p:cNvPr id="4" name="100_17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9114" y="1820707"/>
            <a:ext cx="2892350" cy="21692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3317"/>
            <a:ext cx="2816565" cy="21124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65" y="1928237"/>
            <a:ext cx="2575619" cy="193171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65" y="4073317"/>
            <a:ext cx="2859271" cy="21444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7" y="4195769"/>
            <a:ext cx="2653298" cy="19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8800" dirty="0"/>
              <a:t>IL POMODORO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3700"/>
            <a:ext cx="18288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94710"/>
            <a:ext cx="3543300" cy="21259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291840"/>
            <a:ext cx="38862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8000" dirty="0"/>
              <a:t>La rappresentazione grafica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" y="2515591"/>
            <a:ext cx="3832860" cy="28746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42" y="1793400"/>
            <a:ext cx="2701053" cy="20257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34" y="2386309"/>
            <a:ext cx="3642360" cy="27317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42" y="3952914"/>
            <a:ext cx="2701053" cy="20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10744200" cy="1195389"/>
          </a:xfrm>
        </p:spPr>
        <p:txBody>
          <a:bodyPr>
            <a:noAutofit/>
          </a:bodyPr>
          <a:lstStyle/>
          <a:p>
            <a:pPr algn="ctr"/>
            <a:r>
              <a:rPr lang="it-IT" sz="8000" dirty="0"/>
              <a:t>TOTO’ SAPORE: IL FILM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3" y="2367783"/>
            <a:ext cx="3700955" cy="27757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36" y="1803083"/>
            <a:ext cx="2994660" cy="22459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92" y="2396360"/>
            <a:ext cx="3662852" cy="27471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54" y="4049078"/>
            <a:ext cx="2994660" cy="22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6600" dirty="0"/>
              <a:t>ATTIVITA’ DI MANIPOLAZIONE: LA PIZZA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00300"/>
            <a:ext cx="2228850" cy="2971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12" y="2603500"/>
            <a:ext cx="2076450" cy="2768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31" y="2558256"/>
            <a:ext cx="1991916" cy="26558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28" y="1889247"/>
            <a:ext cx="1800225" cy="2400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63" y="1773133"/>
            <a:ext cx="1993107" cy="17025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12" y="4441434"/>
            <a:ext cx="2481775" cy="18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8000" dirty="0"/>
              <a:t>LA PREPARAZIONE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3" y="3783330"/>
            <a:ext cx="2346960" cy="17602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0" y="1802130"/>
            <a:ext cx="2641600" cy="1981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77" y="1988820"/>
            <a:ext cx="2392680" cy="17945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21" y="4186533"/>
            <a:ext cx="2689860" cy="20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8000" dirty="0"/>
              <a:t>ED ORA SI MANGIA!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8" y="2056814"/>
            <a:ext cx="3416104" cy="25620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33" y="1891226"/>
            <a:ext cx="2575560" cy="19316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257" y="3976762"/>
            <a:ext cx="2575560" cy="19316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34" y="4000518"/>
            <a:ext cx="2883877" cy="21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</TotalTime>
  <Words>42</Words>
  <Application>Microsoft Macintosh PowerPoint</Application>
  <PresentationFormat>Widescreen</PresentationFormat>
  <Paragraphs>10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Avenir Book</vt:lpstr>
      <vt:lpstr>Calibri</vt:lpstr>
      <vt:lpstr>Calibri Light</vt:lpstr>
      <vt:lpstr>Retrospettivo</vt:lpstr>
      <vt:lpstr>Unità di Apprendimento:  No festa no pizza Approccio alla dieta mediterranea:  la pizza a scuola</vt:lpstr>
      <vt:lpstr>ORTO A SCUOLA</vt:lpstr>
      <vt:lpstr>IL POMODORO</vt:lpstr>
      <vt:lpstr>La rappresentazione grafica</vt:lpstr>
      <vt:lpstr>TOTO’ SAPORE: IL FILM</vt:lpstr>
      <vt:lpstr>ATTIVITA’ DI MANIPOLAZIONE: LA PIZZA</vt:lpstr>
      <vt:lpstr>LA PREPARAZIONE</vt:lpstr>
      <vt:lpstr>ED ORA SI MANGIA!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Uda: no festa no pizza Approccio alla dieta mediterranea, la pizza a scuola</dc:title>
  <dc:creator>Molinari</dc:creator>
  <cp:lastModifiedBy>Utente di Microsoft Office</cp:lastModifiedBy>
  <cp:revision>14</cp:revision>
  <dcterms:created xsi:type="dcterms:W3CDTF">2017-03-06T19:32:54Z</dcterms:created>
  <dcterms:modified xsi:type="dcterms:W3CDTF">2017-03-08T19:25:43Z</dcterms:modified>
</cp:coreProperties>
</file>