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25DA6-B94B-4DD4-8110-2A025D603BA9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CDAEF-AB15-44C7-BAA7-6173A1BFB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584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>
                <a:solidFill>
                  <a:srgbClr val="9A5315"/>
                </a:solidFill>
                <a:latin typeface="Segoe Print"/>
              </a:rPr>
              <a:pPr/>
              <a:t>10</a:t>
            </a:fld>
            <a:endParaRPr lang="it-IT">
              <a:solidFill>
                <a:srgbClr val="9A5315"/>
              </a:solidFill>
              <a:latin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52356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1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57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01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009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9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9308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5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9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7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1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57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71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1153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8313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1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7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1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27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39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17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81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13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3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11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FF73-61CB-4C17-AE98-6136099C1C52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FF55-AF78-4A97-9514-778C603D2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2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4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3840">
          <p15:clr>
            <a:srgbClr val="F26B43"/>
          </p15:clr>
        </p15:guide>
        <p15:guide id="429496729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1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54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084" y="3577864"/>
            <a:ext cx="3224481" cy="31471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3" y="3393109"/>
            <a:ext cx="2879160" cy="31424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2" y="252841"/>
            <a:ext cx="3786205" cy="31038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35" y="216380"/>
            <a:ext cx="3691875" cy="3176729"/>
          </a:xfrm>
          <a:prstGeom prst="rect">
            <a:avLst/>
          </a:prstGeom>
        </p:spPr>
      </p:pic>
      <p:sp>
        <p:nvSpPr>
          <p:cNvPr id="11" name="Sole 10"/>
          <p:cNvSpPr/>
          <p:nvPr/>
        </p:nvSpPr>
        <p:spPr>
          <a:xfrm>
            <a:off x="2819400" y="1968501"/>
            <a:ext cx="6286500" cy="4756546"/>
          </a:xfrm>
          <a:prstGeom prst="su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9A5315">
                    <a:lumMod val="75000"/>
                  </a:srgbClr>
                </a:solidFill>
              </a:rPr>
              <a:t>Indovinate chi sono?</a:t>
            </a:r>
          </a:p>
        </p:txBody>
      </p:sp>
    </p:spTree>
    <p:extLst>
      <p:ext uri="{BB962C8B-B14F-4D97-AF65-F5344CB8AC3E}">
        <p14:creationId xmlns:p14="http://schemas.microsoft.com/office/powerpoint/2010/main" val="17778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3483" y="1004553"/>
            <a:ext cx="6858002" cy="2717442"/>
          </a:xfrm>
          <a:prstGeom prst="star24">
            <a:avLst/>
          </a:prstGeom>
          <a:solidFill>
            <a:srgbClr val="92D050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it-IT" dirty="0" smtClean="0"/>
              <a:t>Classi aperte con la II 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69735" y="2703490"/>
            <a:ext cx="5950041" cy="2280633"/>
          </a:xfrm>
          <a:prstGeom prst="star24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75000"/>
                  </a:schemeClr>
                </a:solidFill>
              </a:rPr>
              <a:t>«Io per la strada»</a:t>
            </a:r>
            <a:endParaRPr lang="it-IT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Backstage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2200" dirty="0" smtClean="0"/>
              <a:t>preparativi in classe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738591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51" y="5165819"/>
            <a:ext cx="2911149" cy="1637521"/>
          </a:xfrm>
          <a:prstGeom prst="rect">
            <a:avLst/>
          </a:prstGeom>
        </p:spPr>
      </p:pic>
      <p:pic>
        <p:nvPicPr>
          <p:cNvPr id="95" name="Immagin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85" y="5165819"/>
            <a:ext cx="2932125" cy="1649320"/>
          </a:xfrm>
          <a:prstGeom prst="rect">
            <a:avLst/>
          </a:prstGeom>
        </p:spPr>
      </p:pic>
      <p:pic>
        <p:nvPicPr>
          <p:cNvPr id="96" name="Immagine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0" y="5158702"/>
            <a:ext cx="2904009" cy="1633505"/>
          </a:xfrm>
          <a:prstGeom prst="rect">
            <a:avLst/>
          </a:prstGeom>
        </p:spPr>
      </p:pic>
      <p:pic>
        <p:nvPicPr>
          <p:cNvPr id="97" name="Immagin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" y="5158703"/>
            <a:ext cx="2900192" cy="1631358"/>
          </a:xfrm>
          <a:prstGeom prst="rect">
            <a:avLst/>
          </a:prstGeom>
        </p:spPr>
      </p:pic>
      <p:pic>
        <p:nvPicPr>
          <p:cNvPr id="98" name="Immagin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51" y="3473445"/>
            <a:ext cx="2911149" cy="1637522"/>
          </a:xfrm>
          <a:prstGeom prst="rect">
            <a:avLst/>
          </a:prstGeom>
        </p:spPr>
      </p:pic>
      <p:pic>
        <p:nvPicPr>
          <p:cNvPr id="99" name="Immagin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0" y="3471895"/>
            <a:ext cx="2904009" cy="1633505"/>
          </a:xfrm>
          <a:prstGeom prst="rect">
            <a:avLst/>
          </a:prstGeom>
        </p:spPr>
      </p:pic>
      <p:pic>
        <p:nvPicPr>
          <p:cNvPr id="100" name="Immagin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00" y="3461178"/>
            <a:ext cx="2918710" cy="1641775"/>
          </a:xfrm>
          <a:prstGeom prst="rect">
            <a:avLst/>
          </a:prstGeom>
        </p:spPr>
      </p:pic>
      <p:pic>
        <p:nvPicPr>
          <p:cNvPr id="101" name="Immagine 1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" y="3467321"/>
            <a:ext cx="2912141" cy="1638079"/>
          </a:xfrm>
          <a:prstGeom prst="rect">
            <a:avLst/>
          </a:prstGeom>
        </p:spPr>
      </p:pic>
      <p:pic>
        <p:nvPicPr>
          <p:cNvPr id="102" name="Immagine 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2" y="1791191"/>
            <a:ext cx="2893158" cy="1627402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00" y="1795665"/>
            <a:ext cx="2904610" cy="1633843"/>
          </a:xfrm>
          <a:prstGeom prst="rect">
            <a:avLst/>
          </a:prstGeom>
        </p:spPr>
      </p:pic>
      <p:pic>
        <p:nvPicPr>
          <p:cNvPr id="104" name="Immagine 10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98" y="1787370"/>
            <a:ext cx="2899952" cy="1631223"/>
          </a:xfrm>
          <a:prstGeom prst="rect">
            <a:avLst/>
          </a:prstGeom>
        </p:spPr>
      </p:pic>
      <p:pic>
        <p:nvPicPr>
          <p:cNvPr id="105" name="Immagine 10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" y="1795665"/>
            <a:ext cx="2903710" cy="1633336"/>
          </a:xfrm>
          <a:prstGeom prst="rect">
            <a:avLst/>
          </a:prstGeom>
        </p:spPr>
      </p:pic>
      <p:pic>
        <p:nvPicPr>
          <p:cNvPr id="106" name="Immagine 10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00" y="123093"/>
            <a:ext cx="2889800" cy="1625513"/>
          </a:xfrm>
          <a:prstGeom prst="rect">
            <a:avLst/>
          </a:prstGeom>
        </p:spPr>
      </p:pic>
      <p:pic>
        <p:nvPicPr>
          <p:cNvPr id="108" name="Immagine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" y="129338"/>
            <a:ext cx="2900192" cy="1631359"/>
          </a:xfrm>
          <a:prstGeom prst="rect">
            <a:avLst/>
          </a:prstGeom>
        </p:spPr>
      </p:pic>
      <p:pic>
        <p:nvPicPr>
          <p:cNvPr id="109" name="Immagine 10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98" y="117062"/>
            <a:ext cx="2900543" cy="1631556"/>
          </a:xfrm>
          <a:prstGeom prst="rect">
            <a:avLst/>
          </a:prstGeom>
        </p:spPr>
      </p:pic>
      <p:pic>
        <p:nvPicPr>
          <p:cNvPr id="110" name="Immagine 10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00" y="117062"/>
            <a:ext cx="2900523" cy="16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4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6" y="97465"/>
            <a:ext cx="2901948" cy="16338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30" y="3456597"/>
            <a:ext cx="2904659" cy="16338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" y="5144240"/>
            <a:ext cx="2901948" cy="16323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92" y="3456597"/>
            <a:ext cx="2904659" cy="16338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55" y="3459292"/>
            <a:ext cx="2906731" cy="16350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" y="3461982"/>
            <a:ext cx="2901948" cy="16323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31" y="1777032"/>
            <a:ext cx="2871570" cy="16152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92" y="1777031"/>
            <a:ext cx="2904659" cy="16338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55" y="1779724"/>
            <a:ext cx="2904657" cy="163386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" y="1777031"/>
            <a:ext cx="2901948" cy="163234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30" y="104031"/>
            <a:ext cx="2871570" cy="161525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93" y="97466"/>
            <a:ext cx="2904658" cy="16338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55" y="97465"/>
            <a:ext cx="2904657" cy="16338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64" y="5144239"/>
            <a:ext cx="2901948" cy="163234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03" y="5144239"/>
            <a:ext cx="2901948" cy="160514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39" y="5144239"/>
            <a:ext cx="2891650" cy="16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980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41" y="88755"/>
            <a:ext cx="1845659" cy="32811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82" y="3413847"/>
            <a:ext cx="1846297" cy="32823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2" y="101909"/>
            <a:ext cx="1845659" cy="32811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83" y="101342"/>
            <a:ext cx="1846296" cy="32823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2" y="3413847"/>
            <a:ext cx="1846297" cy="32823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52" y="3413847"/>
            <a:ext cx="1846297" cy="32823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87" y="88189"/>
            <a:ext cx="1830862" cy="325486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62" y="3413847"/>
            <a:ext cx="1846297" cy="328230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62" y="128215"/>
            <a:ext cx="1830863" cy="325486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72" y="3413847"/>
            <a:ext cx="1846297" cy="32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34863" y="2881803"/>
            <a:ext cx="8918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9A5315"/>
                </a:solidFill>
              </a:rPr>
              <a:t>Simulazione in palestra</a:t>
            </a:r>
            <a:endParaRPr lang="it-IT" sz="5400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9" y="3366595"/>
            <a:ext cx="2783341" cy="15656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59" y="1735264"/>
            <a:ext cx="2783340" cy="15656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47" y="1735265"/>
            <a:ext cx="2784348" cy="15661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73" y="1735265"/>
            <a:ext cx="2783341" cy="156563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9" y="1735264"/>
            <a:ext cx="2783341" cy="156562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47" y="103366"/>
            <a:ext cx="2784348" cy="15661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21" y="103367"/>
            <a:ext cx="2790879" cy="15698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9" y="103933"/>
            <a:ext cx="2783341" cy="156562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73" y="103933"/>
            <a:ext cx="2783341" cy="156562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975" y="4968498"/>
            <a:ext cx="2794425" cy="157186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23" y="4974733"/>
            <a:ext cx="2783340" cy="156562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73" y="4974733"/>
            <a:ext cx="2783341" cy="156562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9" y="4974733"/>
            <a:ext cx="2789065" cy="156884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59" y="3362920"/>
            <a:ext cx="2784351" cy="156619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47" y="3362921"/>
            <a:ext cx="2784348" cy="156619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73" y="3364047"/>
            <a:ext cx="2787870" cy="15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851087"/>
            <a:ext cx="2782603" cy="15652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" y="1851087"/>
            <a:ext cx="2782602" cy="15652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6" y="185467"/>
            <a:ext cx="2796397" cy="15729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85468"/>
            <a:ext cx="2796398" cy="15729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" y="185467"/>
            <a:ext cx="2796400" cy="15729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98" y="185468"/>
            <a:ext cx="2796398" cy="15729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" y="5140469"/>
            <a:ext cx="2782457" cy="15651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5" y="3495778"/>
            <a:ext cx="2796397" cy="15729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97" y="3495778"/>
            <a:ext cx="2782601" cy="156521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" y="3495779"/>
            <a:ext cx="2782602" cy="156521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5" y="1851087"/>
            <a:ext cx="2796397" cy="157297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3495778"/>
            <a:ext cx="2782600" cy="156521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98" y="1851087"/>
            <a:ext cx="2796398" cy="15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…abbiamo inventato storie fantastiche</a:t>
            </a:r>
            <a:endParaRPr lang="it-IT" dirty="0"/>
          </a:p>
        </p:txBody>
      </p:sp>
      <p:pic>
        <p:nvPicPr>
          <p:cNvPr id="4" name="Antonio Vivaldi- Le quattro stagioni- La Primave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694" y="300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42886" y="1120462"/>
            <a:ext cx="6858002" cy="3657599"/>
          </a:xfrm>
          <a:prstGeom prst="star10">
            <a:avLst/>
          </a:prstGeom>
          <a:solidFill>
            <a:srgbClr val="00B0F0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it-IT" dirty="0" smtClean="0"/>
              <a:t>UDA Diventa il tuo atleta preferito</a:t>
            </a:r>
            <a:endParaRPr lang="it-IT" dirty="0"/>
          </a:p>
        </p:txBody>
      </p:sp>
      <p:pic>
        <p:nvPicPr>
          <p:cNvPr id="3" name="Comunque andare di Alessandra Amoroso con t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039" y="258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5" y="3664785"/>
            <a:ext cx="4008853" cy="298194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40" y="3664785"/>
            <a:ext cx="6143223" cy="298194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3" y="45673"/>
            <a:ext cx="4515648" cy="337426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89" y="141669"/>
            <a:ext cx="4409174" cy="3233790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862884" y="3718534"/>
            <a:ext cx="1146220" cy="193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9A5315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62884" y="5397500"/>
            <a:ext cx="276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A5315"/>
                </a:solidFill>
              </a:rPr>
              <a:t>Leo, </a:t>
            </a:r>
            <a:r>
              <a:rPr lang="it-IT" dirty="0" err="1">
                <a:solidFill>
                  <a:srgbClr val="9A5315"/>
                </a:solidFill>
              </a:rPr>
              <a:t>Elda</a:t>
            </a:r>
            <a:r>
              <a:rPr lang="it-IT" dirty="0">
                <a:solidFill>
                  <a:srgbClr val="9A5315"/>
                </a:solidFill>
              </a:rPr>
              <a:t>, Gaia e  Francesco P</a:t>
            </a:r>
            <a:endParaRPr lang="it-IT" dirty="0">
              <a:solidFill>
                <a:srgbClr val="9A5315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30804" y="180305"/>
            <a:ext cx="250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A5315"/>
                </a:solidFill>
              </a:rPr>
              <a:t>Marisa, Riccardo, Emanuela e Serena</a:t>
            </a:r>
            <a:endParaRPr lang="it-IT" dirty="0">
              <a:solidFill>
                <a:srgbClr val="9A5315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7198" y="3517586"/>
            <a:ext cx="1652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A5315"/>
                </a:solidFill>
              </a:rPr>
              <a:t>Ida, Emilia, Francesco Salvati e</a:t>
            </a:r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6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" y="971150"/>
            <a:ext cx="4246196" cy="36125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88" y="3088994"/>
            <a:ext cx="4174209" cy="298936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409127" y="971150"/>
            <a:ext cx="455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A5315"/>
                </a:solidFill>
              </a:rPr>
              <a:t>Rita, Francesco, </a:t>
            </a:r>
            <a:r>
              <a:rPr lang="it-IT" dirty="0" err="1">
                <a:solidFill>
                  <a:srgbClr val="9A5315"/>
                </a:solidFill>
              </a:rPr>
              <a:t>MariaCristina</a:t>
            </a:r>
            <a:r>
              <a:rPr lang="it-IT" dirty="0">
                <a:solidFill>
                  <a:srgbClr val="9A5315"/>
                </a:solidFill>
              </a:rPr>
              <a:t> e Giuseppe</a:t>
            </a:r>
            <a:endParaRPr lang="it-IT" dirty="0">
              <a:solidFill>
                <a:srgbClr val="9A5315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43350" y="5216056"/>
            <a:ext cx="363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A5315"/>
                </a:solidFill>
              </a:rPr>
              <a:t>Gerardo, Paola, Rita G. e </a:t>
            </a:r>
            <a:r>
              <a:rPr lang="it-IT" dirty="0">
                <a:solidFill>
                  <a:srgbClr val="9A5315"/>
                </a:solidFill>
              </a:rPr>
              <a:t>F</a:t>
            </a:r>
            <a:r>
              <a:rPr lang="it-IT" dirty="0">
                <a:solidFill>
                  <a:srgbClr val="9A5315"/>
                </a:solidFill>
              </a:rPr>
              <a:t>rancesco </a:t>
            </a:r>
            <a:r>
              <a:rPr lang="it-IT" dirty="0" err="1">
                <a:solidFill>
                  <a:srgbClr val="9A5315"/>
                </a:solidFill>
              </a:rPr>
              <a:t>Sal</a:t>
            </a:r>
            <a:r>
              <a:rPr lang="it-IT" dirty="0">
                <a:solidFill>
                  <a:srgbClr val="9A5315"/>
                </a:solidFill>
              </a:rPr>
              <a:t>.</a:t>
            </a:r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9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4265" y="2691684"/>
            <a:ext cx="8345510" cy="965915"/>
          </a:xfrm>
        </p:spPr>
        <p:txBody>
          <a:bodyPr/>
          <a:lstStyle/>
          <a:p>
            <a:r>
              <a:rPr lang="it-IT" dirty="0" smtClean="0"/>
              <a:t>…abbiamo inventato poesie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645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" y="20449"/>
            <a:ext cx="4482555" cy="59062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25144" y="464457"/>
            <a:ext cx="599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primavera di pace e colori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Primavera gialla come il sole.</a:t>
            </a:r>
          </a:p>
          <a:p>
            <a:r>
              <a:rPr lang="it-IT" dirty="0">
                <a:solidFill>
                  <a:srgbClr val="9A5315"/>
                </a:solidFill>
              </a:rPr>
              <a:t>Primavera verde come il gambo del fiore.</a:t>
            </a:r>
          </a:p>
          <a:p>
            <a:r>
              <a:rPr lang="it-IT" dirty="0">
                <a:solidFill>
                  <a:srgbClr val="9A5315"/>
                </a:solidFill>
              </a:rPr>
              <a:t>Primavera arancione come il girasole.</a:t>
            </a:r>
          </a:p>
          <a:p>
            <a:r>
              <a:rPr lang="it-IT" dirty="0">
                <a:solidFill>
                  <a:srgbClr val="9A5315"/>
                </a:solidFill>
              </a:rPr>
              <a:t>Primavera come la pace.</a:t>
            </a:r>
          </a:p>
          <a:p>
            <a:r>
              <a:rPr lang="it-IT" dirty="0">
                <a:solidFill>
                  <a:srgbClr val="9A5315"/>
                </a:solidFill>
              </a:rPr>
              <a:t>Primavera piena di gioia e colori.</a:t>
            </a:r>
          </a:p>
          <a:p>
            <a:r>
              <a:rPr lang="it-IT" dirty="0">
                <a:solidFill>
                  <a:srgbClr val="9A5315"/>
                </a:solidFill>
              </a:rPr>
              <a:t>Primavera rossa come le rose.</a:t>
            </a:r>
          </a:p>
          <a:p>
            <a:r>
              <a:rPr lang="it-IT" dirty="0">
                <a:solidFill>
                  <a:srgbClr val="9A5315"/>
                </a:solidFill>
              </a:rPr>
              <a:t>Rosa come le gemme che splendono al sole.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Primavera ci fai divertire,</a:t>
            </a:r>
          </a:p>
          <a:p>
            <a:r>
              <a:rPr lang="it-IT" dirty="0">
                <a:solidFill>
                  <a:srgbClr val="9A5315"/>
                </a:solidFill>
              </a:rPr>
              <a:t>Primavera ci fai sorridere,</a:t>
            </a:r>
          </a:p>
          <a:p>
            <a:r>
              <a:rPr lang="it-IT" dirty="0">
                <a:solidFill>
                  <a:srgbClr val="9A5315"/>
                </a:solidFill>
              </a:rPr>
              <a:t>Primavera piena di colori e allegria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pPr algn="r"/>
            <a:r>
              <a:rPr lang="it-IT" dirty="0" err="1">
                <a:solidFill>
                  <a:srgbClr val="9A5315"/>
                </a:solidFill>
              </a:rPr>
              <a:t>Rita.G</a:t>
            </a:r>
            <a:r>
              <a:rPr lang="it-IT" dirty="0">
                <a:solidFill>
                  <a:srgbClr val="9A5315"/>
                </a:solidFill>
              </a:rPr>
              <a:t>., </a:t>
            </a:r>
            <a:r>
              <a:rPr lang="it-IT" dirty="0" err="1">
                <a:solidFill>
                  <a:srgbClr val="9A5315"/>
                </a:solidFill>
              </a:rPr>
              <a:t>MariaCristina</a:t>
            </a:r>
            <a:r>
              <a:rPr lang="it-IT" dirty="0">
                <a:solidFill>
                  <a:srgbClr val="9A5315"/>
                </a:solidFill>
              </a:rPr>
              <a:t>,</a:t>
            </a:r>
            <a:r>
              <a:rPr lang="it-IT" dirty="0">
                <a:solidFill>
                  <a:srgbClr val="9A5315"/>
                </a:solidFill>
              </a:rPr>
              <a:t> Paola ed Emilia</a:t>
            </a:r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81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4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4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26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18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26" decel="50000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8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26" decel="50000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8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26" decel="50000">
                                          <p:stCondLst>
                                            <p:cond delay="124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18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-18188"/>
            <a:ext cx="5165720" cy="61227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83772" y="362857"/>
            <a:ext cx="47412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 colori della Primavera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Sul prato sbocciano i fiori</a:t>
            </a:r>
          </a:p>
          <a:p>
            <a:r>
              <a:rPr lang="it-IT" dirty="0">
                <a:solidFill>
                  <a:srgbClr val="9A5315"/>
                </a:solidFill>
              </a:rPr>
              <a:t>Riempiono tutto dei loro colori.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Il sole splende tondo nel cielo</a:t>
            </a:r>
          </a:p>
          <a:p>
            <a:r>
              <a:rPr lang="it-IT" dirty="0">
                <a:solidFill>
                  <a:srgbClr val="9A5315"/>
                </a:solidFill>
              </a:rPr>
              <a:t>E gli uccelli trapuntano il suo velo.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E’ bello giocare in primavera</a:t>
            </a:r>
          </a:p>
          <a:p>
            <a:r>
              <a:rPr lang="it-IT" dirty="0">
                <a:solidFill>
                  <a:srgbClr val="9A5315"/>
                </a:solidFill>
              </a:rPr>
              <a:t>Giocare fuori fino a tarda sera!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Tutto diventa più splendente</a:t>
            </a:r>
          </a:p>
          <a:p>
            <a:r>
              <a:rPr lang="it-IT" dirty="0">
                <a:solidFill>
                  <a:srgbClr val="9A5315"/>
                </a:solidFill>
              </a:rPr>
              <a:t>Ogni bambino diventa ridente.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Giocare e ridere felici</a:t>
            </a:r>
          </a:p>
          <a:p>
            <a:r>
              <a:rPr lang="it-IT" dirty="0">
                <a:solidFill>
                  <a:srgbClr val="9A5315"/>
                </a:solidFill>
              </a:rPr>
              <a:t>Hippy! Hippy! Coi propri amici!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endParaRPr lang="it-IT" dirty="0">
              <a:solidFill>
                <a:srgbClr val="9A5315"/>
              </a:solidFill>
            </a:endParaRPr>
          </a:p>
          <a:p>
            <a:endParaRPr lang="it-IT" dirty="0">
              <a:solidFill>
                <a:srgbClr val="9A5315"/>
              </a:solidFill>
            </a:endParaRPr>
          </a:p>
          <a:p>
            <a:pPr algn="r"/>
            <a:r>
              <a:rPr lang="it-IT" dirty="0">
                <a:solidFill>
                  <a:srgbClr val="9A5315"/>
                </a:solidFill>
              </a:rPr>
              <a:t>Ida, </a:t>
            </a:r>
            <a:r>
              <a:rPr lang="it-IT" dirty="0" err="1">
                <a:solidFill>
                  <a:srgbClr val="9A5315"/>
                </a:solidFill>
              </a:rPr>
              <a:t>Elda</a:t>
            </a:r>
            <a:r>
              <a:rPr lang="it-IT" dirty="0">
                <a:solidFill>
                  <a:srgbClr val="9A5315"/>
                </a:solidFill>
              </a:rPr>
              <a:t>, Emanuela e Leo</a:t>
            </a:r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552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428343" y="239570"/>
            <a:ext cx="62121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Arriva la primavera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In primavera sbocciano i fiori, ritornano le rondini </a:t>
            </a:r>
          </a:p>
          <a:p>
            <a:r>
              <a:rPr lang="it-IT" dirty="0">
                <a:solidFill>
                  <a:srgbClr val="9A5315"/>
                </a:solidFill>
              </a:rPr>
              <a:t>e tutto si riempie di colori.</a:t>
            </a:r>
          </a:p>
          <a:p>
            <a:r>
              <a:rPr lang="it-IT" dirty="0">
                <a:solidFill>
                  <a:srgbClr val="9A5315"/>
                </a:solidFill>
              </a:rPr>
              <a:t>Un uccellino mi ha dato un canto</a:t>
            </a:r>
          </a:p>
          <a:p>
            <a:r>
              <a:rPr lang="it-IT" dirty="0">
                <a:solidFill>
                  <a:srgbClr val="9A5315"/>
                </a:solidFill>
              </a:rPr>
              <a:t>e</a:t>
            </a:r>
            <a:r>
              <a:rPr lang="it-IT" dirty="0">
                <a:solidFill>
                  <a:srgbClr val="9A5315"/>
                </a:solidFill>
              </a:rPr>
              <a:t> mi è piaciuto tanto tanto.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In primavera le giornate</a:t>
            </a:r>
          </a:p>
          <a:p>
            <a:r>
              <a:rPr lang="it-IT" dirty="0">
                <a:solidFill>
                  <a:srgbClr val="9A5315"/>
                </a:solidFill>
              </a:rPr>
              <a:t>s</a:t>
            </a:r>
            <a:r>
              <a:rPr lang="it-IT" dirty="0">
                <a:solidFill>
                  <a:srgbClr val="9A5315"/>
                </a:solidFill>
              </a:rPr>
              <a:t>ono soleggiate</a:t>
            </a:r>
          </a:p>
          <a:p>
            <a:r>
              <a:rPr lang="it-IT" dirty="0">
                <a:solidFill>
                  <a:srgbClr val="9A5315"/>
                </a:solidFill>
              </a:rPr>
              <a:t>e</a:t>
            </a:r>
            <a:r>
              <a:rPr lang="it-IT" dirty="0">
                <a:solidFill>
                  <a:srgbClr val="9A5315"/>
                </a:solidFill>
              </a:rPr>
              <a:t> gli animali si risvegliano ed escono nei prati.</a:t>
            </a:r>
          </a:p>
          <a:p>
            <a:r>
              <a:rPr lang="it-IT" dirty="0">
                <a:solidFill>
                  <a:srgbClr val="9A5315"/>
                </a:solidFill>
              </a:rPr>
              <a:t>Tutto è avvolto del calore del sole</a:t>
            </a:r>
          </a:p>
          <a:p>
            <a:r>
              <a:rPr lang="it-IT" dirty="0">
                <a:solidFill>
                  <a:srgbClr val="9A5315"/>
                </a:solidFill>
              </a:rPr>
              <a:t>i</a:t>
            </a:r>
            <a:r>
              <a:rPr lang="it-IT" dirty="0">
                <a:solidFill>
                  <a:srgbClr val="9A5315"/>
                </a:solidFill>
              </a:rPr>
              <a:t> prati si riempiono di primule e viole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La primavera viene cavalcando una stella,</a:t>
            </a:r>
          </a:p>
          <a:p>
            <a:r>
              <a:rPr lang="it-IT" dirty="0">
                <a:solidFill>
                  <a:srgbClr val="9A5315"/>
                </a:solidFill>
              </a:rPr>
              <a:t>tutto la vita diventa più bella,</a:t>
            </a:r>
          </a:p>
          <a:p>
            <a:r>
              <a:rPr lang="it-IT" dirty="0">
                <a:solidFill>
                  <a:srgbClr val="9A5315"/>
                </a:solidFill>
              </a:rPr>
              <a:t>sembra che riempia i nostri cuori d’oro</a:t>
            </a:r>
          </a:p>
          <a:p>
            <a:r>
              <a:rPr lang="it-IT" dirty="0">
                <a:solidFill>
                  <a:srgbClr val="9A5315"/>
                </a:solidFill>
              </a:rPr>
              <a:t>e</a:t>
            </a:r>
            <a:r>
              <a:rPr lang="it-IT" dirty="0">
                <a:solidFill>
                  <a:srgbClr val="9A5315"/>
                </a:solidFill>
              </a:rPr>
              <a:t> noi bambini felici </a:t>
            </a:r>
            <a:r>
              <a:rPr lang="it-IT" u="sng" dirty="0">
                <a:solidFill>
                  <a:srgbClr val="9A5315"/>
                </a:solidFill>
              </a:rPr>
              <a:t>cantiamo</a:t>
            </a:r>
            <a:r>
              <a:rPr lang="it-IT" dirty="0">
                <a:solidFill>
                  <a:srgbClr val="9A5315"/>
                </a:solidFill>
              </a:rPr>
              <a:t> in coro</a:t>
            </a:r>
          </a:p>
          <a:p>
            <a:r>
              <a:rPr lang="it-IT" dirty="0">
                <a:solidFill>
                  <a:srgbClr val="9A5315"/>
                </a:solidFill>
              </a:rPr>
              <a:t> </a:t>
            </a:r>
          </a:p>
          <a:p>
            <a:pPr algn="r"/>
            <a:r>
              <a:rPr lang="it-IT" dirty="0">
                <a:solidFill>
                  <a:srgbClr val="9A5315"/>
                </a:solidFill>
              </a:rPr>
              <a:t>Gerardo, Francesco </a:t>
            </a:r>
            <a:r>
              <a:rPr lang="it-IT" dirty="0" err="1">
                <a:solidFill>
                  <a:srgbClr val="9A5315"/>
                </a:solidFill>
              </a:rPr>
              <a:t>Sal</a:t>
            </a:r>
            <a:r>
              <a:rPr lang="it-IT" dirty="0">
                <a:solidFill>
                  <a:srgbClr val="9A5315"/>
                </a:solidFill>
              </a:rPr>
              <a:t>., Francesco P., Francesco </a:t>
            </a:r>
            <a:r>
              <a:rPr lang="it-IT" dirty="0" err="1">
                <a:solidFill>
                  <a:srgbClr val="9A5315"/>
                </a:solidFill>
              </a:rPr>
              <a:t>Sf</a:t>
            </a:r>
            <a:r>
              <a:rPr lang="it-IT" dirty="0">
                <a:solidFill>
                  <a:srgbClr val="9A5315"/>
                </a:solidFill>
              </a:rPr>
              <a:t>. </a:t>
            </a:r>
          </a:p>
          <a:p>
            <a:endParaRPr lang="it-IT" dirty="0">
              <a:solidFill>
                <a:srgbClr val="9A5315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239570"/>
            <a:ext cx="3953814" cy="54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6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500" tmFilter="0,0; .5, 1; 1, 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500" tmFilter="0,0; .5, 1; 1, 1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 tmFilter="0,0; .5, 1; 1, 1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500" tmFilter="0,0; .5, 1; 1, 1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500" tmFilter="0,0; .5, 1; 1, 1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1450272"/>
            <a:ext cx="5712220" cy="408347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15155" y="1017431"/>
            <a:ext cx="4945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Primavera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In primavera le rondini tornano felici</a:t>
            </a:r>
          </a:p>
          <a:p>
            <a:r>
              <a:rPr lang="it-IT" dirty="0">
                <a:solidFill>
                  <a:srgbClr val="9A5315"/>
                </a:solidFill>
              </a:rPr>
              <a:t>Gaie e leggere coi loro amici.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In primavera sbocciano i fiori</a:t>
            </a:r>
          </a:p>
          <a:p>
            <a:r>
              <a:rPr lang="it-IT" dirty="0">
                <a:solidFill>
                  <a:srgbClr val="9A5315"/>
                </a:solidFill>
              </a:rPr>
              <a:t>E riempiono il prato di tanti colori.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In primavera i bambini giocano felici</a:t>
            </a:r>
          </a:p>
          <a:p>
            <a:r>
              <a:rPr lang="it-IT" dirty="0">
                <a:solidFill>
                  <a:srgbClr val="9A5315"/>
                </a:solidFill>
              </a:rPr>
              <a:t>Nei prati allegri coi loro amici.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Il sole splende luminoso e caldo</a:t>
            </a:r>
          </a:p>
          <a:p>
            <a:r>
              <a:rPr lang="it-IT" dirty="0">
                <a:solidFill>
                  <a:srgbClr val="9A5315"/>
                </a:solidFill>
              </a:rPr>
              <a:t>E tutto diventa colorato e gaio.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A tutti un sorriso riesce a strappare</a:t>
            </a:r>
          </a:p>
          <a:p>
            <a:r>
              <a:rPr lang="it-IT" dirty="0">
                <a:solidFill>
                  <a:srgbClr val="9A5315"/>
                </a:solidFill>
              </a:rPr>
              <a:t>Tutto il mondo si va a colorare.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Rita C., Giuseppe, Matteo e Gaia</a:t>
            </a:r>
          </a:p>
          <a:p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028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5" y="618186"/>
            <a:ext cx="5924281" cy="53189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55311" y="618186"/>
            <a:ext cx="41341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primavera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r>
              <a:rPr lang="it-IT" dirty="0">
                <a:solidFill>
                  <a:srgbClr val="9A5315"/>
                </a:solidFill>
              </a:rPr>
              <a:t>Il sole riscalda ogni casa</a:t>
            </a:r>
          </a:p>
          <a:p>
            <a:r>
              <a:rPr lang="it-IT" dirty="0">
                <a:solidFill>
                  <a:srgbClr val="9A5315"/>
                </a:solidFill>
              </a:rPr>
              <a:t>Verde il prato con la mimosa.</a:t>
            </a:r>
          </a:p>
          <a:p>
            <a:r>
              <a:rPr lang="it-IT" dirty="0">
                <a:solidFill>
                  <a:srgbClr val="9A5315"/>
                </a:solidFill>
              </a:rPr>
              <a:t>Fiori dai variegati colori</a:t>
            </a:r>
          </a:p>
          <a:p>
            <a:r>
              <a:rPr lang="it-IT" dirty="0">
                <a:solidFill>
                  <a:srgbClr val="9A5315"/>
                </a:solidFill>
              </a:rPr>
              <a:t>Nel prato sembrano tanti cuori,</a:t>
            </a:r>
          </a:p>
          <a:p>
            <a:r>
              <a:rPr lang="it-IT" dirty="0">
                <a:solidFill>
                  <a:srgbClr val="9A5315"/>
                </a:solidFill>
              </a:rPr>
              <a:t>Ranuncoli primule e viole</a:t>
            </a:r>
          </a:p>
          <a:p>
            <a:r>
              <a:rPr lang="it-IT" dirty="0">
                <a:solidFill>
                  <a:srgbClr val="9A5315"/>
                </a:solidFill>
              </a:rPr>
              <a:t>Riempiono giardini e aiuole,</a:t>
            </a:r>
          </a:p>
          <a:p>
            <a:r>
              <a:rPr lang="it-IT" dirty="0">
                <a:solidFill>
                  <a:srgbClr val="9A5315"/>
                </a:solidFill>
              </a:rPr>
              <a:t>Bambini che gridano fuori coi loro amici</a:t>
            </a:r>
          </a:p>
          <a:p>
            <a:r>
              <a:rPr lang="it-IT" dirty="0">
                <a:solidFill>
                  <a:srgbClr val="9A5315"/>
                </a:solidFill>
              </a:rPr>
              <a:t>Rondini, merli e allodole</a:t>
            </a:r>
          </a:p>
          <a:p>
            <a:r>
              <a:rPr lang="it-IT" dirty="0">
                <a:solidFill>
                  <a:srgbClr val="9A5315"/>
                </a:solidFill>
              </a:rPr>
              <a:t>Volano allegre sulle nuvole.</a:t>
            </a:r>
          </a:p>
          <a:p>
            <a:r>
              <a:rPr lang="it-IT" dirty="0">
                <a:solidFill>
                  <a:srgbClr val="9A5315"/>
                </a:solidFill>
              </a:rPr>
              <a:t>Com’è bella la primavera</a:t>
            </a:r>
          </a:p>
          <a:p>
            <a:r>
              <a:rPr lang="it-IT" dirty="0">
                <a:solidFill>
                  <a:srgbClr val="9A5315"/>
                </a:solidFill>
              </a:rPr>
              <a:t>Rende la vita felice e vera.  </a:t>
            </a:r>
          </a:p>
          <a:p>
            <a:endParaRPr lang="it-IT" dirty="0">
              <a:solidFill>
                <a:srgbClr val="9A5315"/>
              </a:solidFill>
            </a:endParaRPr>
          </a:p>
          <a:p>
            <a:endParaRPr lang="it-IT" dirty="0">
              <a:solidFill>
                <a:srgbClr val="9A5315"/>
              </a:solidFill>
            </a:endParaRPr>
          </a:p>
          <a:p>
            <a:endParaRPr lang="it-IT" dirty="0">
              <a:solidFill>
                <a:srgbClr val="9A5315"/>
              </a:solidFill>
            </a:endParaRPr>
          </a:p>
          <a:p>
            <a:pPr algn="just"/>
            <a:r>
              <a:rPr lang="it-IT" dirty="0">
                <a:solidFill>
                  <a:srgbClr val="9A5315"/>
                </a:solidFill>
              </a:rPr>
              <a:t>Serena, Giovanna, Marisa, Riccardo e Francesco I. </a:t>
            </a:r>
            <a:endParaRPr lang="it-IT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5112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00" decel="100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00" decel="100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00" decel="100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2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00" decel="100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2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00" decel="100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200" decel="100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00" decel="100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 decel="100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00" decel="100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200" decel="100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00" decel="100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00" decel="100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200" decel="100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200" decel="100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00" decel="100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00" decel="100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00" decel="100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200" decel="100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00" decel="100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00" decel="100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06057" y="1828800"/>
            <a:ext cx="8888415" cy="1828800"/>
          </a:xfrm>
        </p:spPr>
        <p:txBody>
          <a:bodyPr>
            <a:normAutofit fontScale="90000"/>
          </a:bodyPr>
          <a:lstStyle/>
          <a:p>
            <a:pPr algn="just"/>
            <a:r>
              <a:rPr lang="it-IT" dirty="0" smtClean="0"/>
              <a:t>…seguito una lezione di Educazione </a:t>
            </a:r>
            <a:r>
              <a:rPr lang="it-IT" dirty="0"/>
              <a:t>S</a:t>
            </a:r>
            <a:r>
              <a:rPr lang="it-IT" dirty="0" smtClean="0"/>
              <a:t>tradale dei ragazzi della secon</a:t>
            </a:r>
            <a:r>
              <a:rPr lang="it-IT" dirty="0"/>
              <a:t>d</a:t>
            </a:r>
            <a:r>
              <a:rPr lang="it-IT" dirty="0" smtClean="0"/>
              <a:t>aria I grado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965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452370"/>
            <a:ext cx="3232597" cy="1818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47" y="4638668"/>
            <a:ext cx="3260003" cy="17684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94" y="4517828"/>
            <a:ext cx="3260620" cy="18893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4450170"/>
            <a:ext cx="3318964" cy="195697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47" y="2520663"/>
            <a:ext cx="3260003" cy="18337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95" y="2539928"/>
            <a:ext cx="3133969" cy="16687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64" y="452370"/>
            <a:ext cx="3162136" cy="181833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37" y="452370"/>
            <a:ext cx="3171860" cy="181833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2520663"/>
            <a:ext cx="3232596" cy="16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03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0837" y="799773"/>
            <a:ext cx="4194450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tua vita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sarà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più bella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 se vuoi fare la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modella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9413" y="931567"/>
            <a:ext cx="4283093" cy="280381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6954" y="3215009"/>
            <a:ext cx="4087092" cy="292180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2867892" y="5084619"/>
            <a:ext cx="4584978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brillar come una stella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Devi essere una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gazzella!</a:t>
            </a: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2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913" y="3695478"/>
            <a:ext cx="3515543" cy="20812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32" y="3656272"/>
            <a:ext cx="3440967" cy="21204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90" y="395884"/>
            <a:ext cx="3213652" cy="22312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47" y="395884"/>
            <a:ext cx="3213652" cy="22312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5" y="395884"/>
            <a:ext cx="3213652" cy="22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0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75000" y="1828800"/>
            <a:ext cx="7948615" cy="1828800"/>
          </a:xfrm>
        </p:spPr>
        <p:txBody>
          <a:bodyPr/>
          <a:lstStyle/>
          <a:p>
            <a:r>
              <a:rPr lang="it-IT" dirty="0" smtClean="0"/>
              <a:t>…soprattutto insieme siamo cresciuti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261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558419"/>
            <a:ext cx="5486400" cy="30861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3" y="221456"/>
            <a:ext cx="5372167" cy="30218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221456"/>
            <a:ext cx="5372167" cy="3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491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51008_1358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971" y="854528"/>
            <a:ext cx="7779657" cy="4811486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368005" y="4751614"/>
            <a:ext cx="8482012" cy="914400"/>
          </a:xfrm>
        </p:spPr>
        <p:txBody>
          <a:bodyPr/>
          <a:lstStyle/>
          <a:p>
            <a:r>
              <a:rPr lang="it-IT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…ed ora corriamo insieme verso la classe terza!!!</a:t>
            </a:r>
            <a:endParaRPr lang="it-IT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9004" y="576942"/>
            <a:ext cx="6858002" cy="943429"/>
          </a:xfrm>
        </p:spPr>
        <p:txBody>
          <a:bodyPr/>
          <a:lstStyle/>
          <a:p>
            <a:r>
              <a:rPr lang="it-IT" dirty="0" smtClean="0"/>
              <a:t>…e tanto altro!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5706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7088" y="1413635"/>
            <a:ext cx="79720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e…tanto ci aspetta ancora INSIEME!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Buone vacanze!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endParaRPr lang="it-IT" sz="2800" b="1" dirty="0">
              <a:solidFill>
                <a:srgbClr val="FF0000"/>
              </a:solidFill>
            </a:endParaRPr>
          </a:p>
          <a:p>
            <a:endParaRPr lang="it-IT" sz="2800" b="1" dirty="0">
              <a:solidFill>
                <a:srgbClr val="FF0000"/>
              </a:solidFill>
            </a:endParaRPr>
          </a:p>
          <a:p>
            <a:pPr algn="r"/>
            <a:r>
              <a:rPr lang="it-IT" sz="2800" b="1" dirty="0">
                <a:solidFill>
                  <a:srgbClr val="FF0000"/>
                </a:solidFill>
              </a:rPr>
              <a:t>Le maestre</a:t>
            </a:r>
          </a:p>
          <a:p>
            <a:pPr algn="r"/>
            <a:r>
              <a:rPr lang="it-IT" sz="2800" b="1" dirty="0">
                <a:solidFill>
                  <a:srgbClr val="FF0000"/>
                </a:solidFill>
              </a:rPr>
              <a:t>Rosanna </a:t>
            </a:r>
          </a:p>
          <a:p>
            <a:pPr algn="r"/>
            <a:r>
              <a:rPr lang="it-IT" sz="2800" b="1" dirty="0">
                <a:solidFill>
                  <a:srgbClr val="FF0000"/>
                </a:solidFill>
              </a:rPr>
              <a:t>Annalisa</a:t>
            </a:r>
          </a:p>
          <a:p>
            <a:pPr algn="r"/>
            <a:r>
              <a:rPr lang="it-IT" sz="2800" b="1" dirty="0">
                <a:solidFill>
                  <a:srgbClr val="FF0000"/>
                </a:solidFill>
              </a:rPr>
              <a:t>Maria Rosaria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4" name="J-AX &amp; Fedez - Vorrei ma non po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8964" y="316605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1" y="3181819"/>
            <a:ext cx="5208968" cy="29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85185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9381" y="856777"/>
            <a:ext cx="8866910" cy="5366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vuoi essere un ciclone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Diventare un campione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Non scordare la lezione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Mangia sano come un leone!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9A53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09" y="777664"/>
            <a:ext cx="3540087" cy="234401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/>
          <a:stretch/>
        </p:blipFill>
        <p:spPr>
          <a:xfrm>
            <a:off x="7785844" y="2820473"/>
            <a:ext cx="3061494" cy="35056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525833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5641" y="902311"/>
            <a:ext cx="10315075" cy="5366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non vuoi essere pesante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Come un ippopotamo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barcollante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Mangia frutta a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colazione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verdure a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ripetizione!</a:t>
            </a: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9A53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/>
          <a:stretch/>
        </p:blipFill>
        <p:spPr>
          <a:xfrm>
            <a:off x="1682415" y="2653048"/>
            <a:ext cx="4188996" cy="361560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6812906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8595" y="0"/>
            <a:ext cx="6006751" cy="297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gorilla forte e sano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L’energia di un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vulcano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Scoppiettante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come una scimmietta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Cammina a piedi o in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bicicletta!</a:t>
            </a: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" b="119"/>
          <a:stretch/>
        </p:blipFill>
        <p:spPr>
          <a:xfrm>
            <a:off x="9548255" y="2415861"/>
            <a:ext cx="2401637" cy="3902299"/>
          </a:xfrm>
          <a:prstGeom prst="rect">
            <a:avLst/>
          </a:prstGeom>
          <a:ln w="38100">
            <a:solidFill>
              <a:schemeClr val="tx1">
                <a:lumMod val="75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63" y="2524033"/>
            <a:ext cx="2309538" cy="4050632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0" y="2524033"/>
            <a:ext cx="2281739" cy="4050632"/>
          </a:xfrm>
          <a:prstGeom prst="rect">
            <a:avLst/>
          </a:prstGeom>
          <a:ln w="38100">
            <a:solidFill>
              <a:srgbClr val="53CDF4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46" y="167731"/>
            <a:ext cx="2667001" cy="419927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4121684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6885" y="900894"/>
            <a:ext cx="6096000" cy="19807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Il segreto è detto fatto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po’ di moto e buon cibo nel piatto!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 bene al corpo fa bene alla mente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si cresce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allegramente!</a:t>
            </a: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7" y="3507858"/>
            <a:ext cx="4064274" cy="27916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3" y="400447"/>
            <a:ext cx="4625746" cy="30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20085" y="469597"/>
            <a:ext cx="6096000" cy="1963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lo Sport è una famiglia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 sta insieme a meraviglia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si impara a rispettare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tutti i compagni </a:t>
            </a:r>
            <a:r>
              <a:rPr lang="it-IT" sz="2400" dirty="0">
                <a:solidFill>
                  <a:srgbClr val="9A531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amare:</a:t>
            </a:r>
            <a:endParaRPr lang="it-IT" sz="2400" dirty="0">
              <a:solidFill>
                <a:srgbClr val="9A531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446863"/>
            <a:ext cx="9296400" cy="40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6" t="15847" r="-8592" b="5355"/>
          <a:stretch/>
        </p:blipFill>
        <p:spPr>
          <a:xfrm>
            <a:off x="4607711" y="505677"/>
            <a:ext cx="2971800" cy="3657601"/>
          </a:xfrm>
        </p:spPr>
      </p:pic>
      <p:pic>
        <p:nvPicPr>
          <p:cNvPr id="12" name="Segnaposto immagine 11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/>
      </p:pic>
      <p:pic>
        <p:nvPicPr>
          <p:cNvPr id="11" name="Segnaposto immagine 10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>
          <a:xfrm>
            <a:off x="840017" y="1013591"/>
            <a:ext cx="2971800" cy="3657600"/>
          </a:xfrm>
        </p:spPr>
      </p:pic>
      <p:sp>
        <p:nvSpPr>
          <p:cNvPr id="2" name="CasellaDiTesto 1"/>
          <p:cNvSpPr txBox="1"/>
          <p:nvPr/>
        </p:nvSpPr>
        <p:spPr>
          <a:xfrm>
            <a:off x="3988586" y="5448300"/>
            <a:ext cx="718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9A5315"/>
                </a:solidFill>
              </a:rPr>
              <a:t>Il risultato finale!</a:t>
            </a:r>
            <a:endParaRPr lang="it-IT" sz="3600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9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17CFD46F-0599-49D8-9B10-71566AB12BF4}" vid="{154703C5-7B56-4686-BEF4-3855C705B52B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Microsoft Office PowerPoint</Application>
  <PresentationFormat>Widescreen</PresentationFormat>
  <Paragraphs>159</Paragraphs>
  <Slides>34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Segoe Print</vt:lpstr>
      <vt:lpstr>Times New Roman</vt:lpstr>
      <vt:lpstr>Tema di Office</vt:lpstr>
      <vt:lpstr>Nature Illustration 16x9</vt:lpstr>
      <vt:lpstr>Presentazione standard di PowerPoint</vt:lpstr>
      <vt:lpstr>UDA Diventa il tuo atleta preferito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 aperte con la II A</vt:lpstr>
      <vt:lpstr>Backstage  preparativi in classe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…abbiamo inventato storie fantastiche</vt:lpstr>
      <vt:lpstr>Presentazione standard di PowerPoint</vt:lpstr>
      <vt:lpstr>Presentazione standard di PowerPoint</vt:lpstr>
      <vt:lpstr>…abbiamo inventato poesie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…seguito una lezione di Educazione Stradale dei ragazzi della secondaria I grado</vt:lpstr>
      <vt:lpstr>Presentazione standard di PowerPoint</vt:lpstr>
      <vt:lpstr>Presentazione standard di PowerPoint</vt:lpstr>
      <vt:lpstr>…soprattutto insieme siamo cresciuti</vt:lpstr>
      <vt:lpstr>Presentazione standard di PowerPoint</vt:lpstr>
      <vt:lpstr>…e tanto altro!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Attanasio</dc:creator>
  <cp:lastModifiedBy>Maria Attanasio</cp:lastModifiedBy>
  <cp:revision>1</cp:revision>
  <dcterms:created xsi:type="dcterms:W3CDTF">2016-06-08T15:19:13Z</dcterms:created>
  <dcterms:modified xsi:type="dcterms:W3CDTF">2016-06-08T15:19:36Z</dcterms:modified>
</cp:coreProperties>
</file>