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FB6F-9FC1-483F-B30B-53259AB627CD}" type="datetimeFigureOut">
              <a:rPr lang="it-IT" smtClean="0"/>
              <a:t>08/06/2016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23F7-2A5F-4F3E-8FFA-8D4582B42C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6815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FB6F-9FC1-483F-B30B-53259AB627CD}" type="datetimeFigureOut">
              <a:rPr lang="it-IT" smtClean="0"/>
              <a:t>08/06/2016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23F7-2A5F-4F3E-8FFA-8D4582B42C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9230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FB6F-9FC1-483F-B30B-53259AB627CD}" type="datetimeFigureOut">
              <a:rPr lang="it-IT" smtClean="0"/>
              <a:t>08/06/2016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23F7-2A5F-4F3E-8FFA-8D4582B42C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9755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32563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6/8/2016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‹N›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850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72547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6/8/2016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‹N›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871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6/8/2016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‹N›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30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6/8/2016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‹N›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318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6/8/2016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‹N›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995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6/8/2016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‹N›</a:t>
            </a:fld>
            <a:endParaRPr>
              <a:solidFill>
                <a:srgbClr val="9A5315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</p:grpSp>
      <p:sp>
        <p:nvSpPr>
          <p:cNvPr id="36" name="Picture Placeholder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37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86595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FB6F-9FC1-483F-B30B-53259AB627CD}" type="datetimeFigureOut">
              <a:rPr lang="it-IT" smtClean="0"/>
              <a:t>08/06/2016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23F7-2A5F-4F3E-8FFA-8D4582B42C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3406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6/8/2016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‹N›</a:t>
            </a:fld>
            <a:endParaRPr>
              <a:solidFill>
                <a:srgbClr val="9A5315"/>
              </a:solidFill>
            </a:endParaRPr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4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4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4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4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4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4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5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5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</p:grp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</p:grpSp>
      <p:grpSp>
        <p:nvGrpSpPr>
          <p:cNvPr id="65" name="Group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67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68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69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70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71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72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73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74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75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76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77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</p:grpSp>
      <p:sp>
        <p:nvSpPr>
          <p:cNvPr id="78" name="Picture Placeholder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79" name="Picture Placeholder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80" name="Picture Placeholder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35704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 immagini con didasca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6/8/2016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‹N›</a:t>
            </a:fld>
            <a:endParaRPr>
              <a:solidFill>
                <a:srgbClr val="9A5315"/>
              </a:solidFill>
            </a:endParaRP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</p:grpSp>
      <p:sp>
        <p:nvSpPr>
          <p:cNvPr id="97" name="Picture Placeholder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</p:grpSp>
      <p:sp>
        <p:nvSpPr>
          <p:cNvPr id="111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</p:grpSp>
      <p:sp>
        <p:nvSpPr>
          <p:cNvPr id="125" name="Picture Placeholder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271544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6/8/2016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‹N›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256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srgbClr val="9A5315"/>
                  </a:solidFill>
                </a:endParaRPr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srgbClr val="9A5315"/>
                  </a:solidFill>
                </a:endParaRPr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6/8/2016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‹N›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39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6/8/2016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‹N›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011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4294967295" orient="horz" pos="21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6/8/2016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‹N›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420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FB6F-9FC1-483F-B30B-53259AB627CD}" type="datetimeFigureOut">
              <a:rPr lang="it-IT" smtClean="0"/>
              <a:t>08/06/2016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23F7-2A5F-4F3E-8FFA-8D4582B42C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8492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FB6F-9FC1-483F-B30B-53259AB627CD}" type="datetimeFigureOut">
              <a:rPr lang="it-IT" smtClean="0"/>
              <a:t>08/06/2016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23F7-2A5F-4F3E-8FFA-8D4582B42C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5905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FB6F-9FC1-483F-B30B-53259AB627CD}" type="datetimeFigureOut">
              <a:rPr lang="it-IT" smtClean="0"/>
              <a:t>08/06/2016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23F7-2A5F-4F3E-8FFA-8D4582B42C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781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FB6F-9FC1-483F-B30B-53259AB627CD}" type="datetimeFigureOut">
              <a:rPr lang="it-IT" smtClean="0"/>
              <a:t>08/06/2016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23F7-2A5F-4F3E-8FFA-8D4582B42C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3328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FB6F-9FC1-483F-B30B-53259AB627CD}" type="datetimeFigureOut">
              <a:rPr lang="it-IT" smtClean="0"/>
              <a:t>08/06/2016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23F7-2A5F-4F3E-8FFA-8D4582B42C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9792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FB6F-9FC1-483F-B30B-53259AB627CD}" type="datetimeFigureOut">
              <a:rPr lang="it-IT" smtClean="0"/>
              <a:t>08/06/2016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23F7-2A5F-4F3E-8FFA-8D4582B42C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1421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FB6F-9FC1-483F-B30B-53259AB627CD}" type="datetimeFigureOut">
              <a:rPr lang="it-IT" smtClean="0"/>
              <a:t>08/06/2016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23F7-2A5F-4F3E-8FFA-8D4582B42C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2547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3FB6F-9FC1-483F-B30B-53259AB627CD}" type="datetimeFigureOut">
              <a:rPr lang="it-IT" smtClean="0"/>
              <a:t>08/06/2016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E23F7-2A5F-4F3E-8FFA-8D4582B42C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04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6/8/2016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>
              <a:solidFill>
                <a:srgbClr val="9A531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‹N›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10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pos="3840">
          <p15:clr>
            <a:srgbClr val="F26B43"/>
          </p15:clr>
        </p15:guide>
        <p15:guide id="4294967295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jpeg"/><Relationship Id="rId18" Type="http://schemas.openxmlformats.org/officeDocument/2006/relationships/image" Target="../media/image80.jpeg"/><Relationship Id="rId3" Type="http://schemas.openxmlformats.org/officeDocument/2006/relationships/image" Target="../media/image65.jpeg"/><Relationship Id="rId21" Type="http://schemas.openxmlformats.org/officeDocument/2006/relationships/image" Target="../media/image83.jpe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17" Type="http://schemas.openxmlformats.org/officeDocument/2006/relationships/image" Target="../media/image79.jpeg"/><Relationship Id="rId2" Type="http://schemas.openxmlformats.org/officeDocument/2006/relationships/image" Target="../media/image64.jpeg"/><Relationship Id="rId16" Type="http://schemas.openxmlformats.org/officeDocument/2006/relationships/image" Target="../media/image78.jpeg"/><Relationship Id="rId20" Type="http://schemas.openxmlformats.org/officeDocument/2006/relationships/image" Target="../media/image8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5" Type="http://schemas.openxmlformats.org/officeDocument/2006/relationships/image" Target="../media/image77.jpeg"/><Relationship Id="rId10" Type="http://schemas.openxmlformats.org/officeDocument/2006/relationships/image" Target="../media/image72.jpeg"/><Relationship Id="rId19" Type="http://schemas.openxmlformats.org/officeDocument/2006/relationships/image" Target="../media/image81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Relationship Id="rId1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17" Type="http://schemas.openxmlformats.org/officeDocument/2006/relationships/image" Target="../media/image33.jpeg"/><Relationship Id="rId2" Type="http://schemas.openxmlformats.org/officeDocument/2006/relationships/image" Target="../media/image18.jpeg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5783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…le nostre ricette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200" y="3429000"/>
            <a:ext cx="2525715" cy="317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88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16" y="0"/>
            <a:ext cx="4833784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00" y="0"/>
            <a:ext cx="4833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3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18" y="0"/>
            <a:ext cx="4833784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47" y="0"/>
            <a:ext cx="4833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544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00701" y="1143000"/>
            <a:ext cx="5346700" cy="3543300"/>
          </a:xfrm>
          <a:prstGeom prst="star16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it-IT" dirty="0" smtClean="0"/>
              <a:t>…abbiamo mangiato insieme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775082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94" y="3606799"/>
            <a:ext cx="5604947" cy="315278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741" y="3606799"/>
            <a:ext cx="5575759" cy="313636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741" y="113029"/>
            <a:ext cx="5575759" cy="3136364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94" y="91379"/>
            <a:ext cx="5604947" cy="315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470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51212" y="824247"/>
            <a:ext cx="7145069" cy="3786389"/>
          </a:xfrm>
          <a:prstGeom prst="star12">
            <a:avLst/>
          </a:prstGeom>
          <a:solidFill>
            <a:srgbClr val="FFCC00"/>
          </a:solidFill>
          <a:ln>
            <a:solidFill>
              <a:srgbClr val="FFFF99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it-IT" sz="4200" dirty="0" smtClean="0"/>
              <a:t>…abbiamo creato degli </a:t>
            </a:r>
            <a:r>
              <a:rPr lang="it-IT" sz="4200" dirty="0" err="1" smtClean="0"/>
              <a:t>Arcimboldi</a:t>
            </a:r>
            <a:endParaRPr lang="it-IT" sz="42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01556" y="3553495"/>
            <a:ext cx="5821250" cy="1881389"/>
          </a:xfrm>
          <a:prstGeom prst="star24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it-IT" dirty="0" smtClean="0"/>
              <a:t>Con la verdura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31998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44" y="3986885"/>
            <a:ext cx="3935256" cy="221358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15" y="3986885"/>
            <a:ext cx="3935257" cy="221358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44" y="1247892"/>
            <a:ext cx="3779775" cy="212612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557" y="1131983"/>
            <a:ext cx="3779775" cy="212612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318197" y="180304"/>
            <a:ext cx="8216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9A5315"/>
                </a:solidFill>
              </a:rPr>
              <a:t>Lezione su Arcimboldo</a:t>
            </a:r>
            <a:r>
              <a:rPr lang="it-IT" sz="4400" dirty="0">
                <a:solidFill>
                  <a:srgbClr val="9A5315"/>
                </a:solidFill>
              </a:rPr>
              <a:t>!</a:t>
            </a:r>
            <a:endParaRPr lang="it-IT" sz="4400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853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670" y="4572322"/>
            <a:ext cx="2343953" cy="143086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97" y="4572322"/>
            <a:ext cx="2543754" cy="143086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21" y="4610635"/>
            <a:ext cx="2734914" cy="139254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255" y="4605021"/>
            <a:ext cx="2485623" cy="139816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471324" y="1339403"/>
            <a:ext cx="90667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200" dirty="0">
                <a:solidFill>
                  <a:srgbClr val="9A5315"/>
                </a:solidFill>
              </a:rPr>
              <a:t>E ora… tocca a noi!</a:t>
            </a:r>
            <a:endParaRPr lang="it-IT" sz="7200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9543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6" y="131600"/>
            <a:ext cx="2150773" cy="120981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30696" y="170238"/>
            <a:ext cx="2150771" cy="120980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044" y="131602"/>
            <a:ext cx="2150771" cy="120980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513" y="131604"/>
            <a:ext cx="2150772" cy="120980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983" y="131604"/>
            <a:ext cx="2150772" cy="120980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6" y="1509640"/>
            <a:ext cx="2150773" cy="120981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694" y="1548276"/>
            <a:ext cx="2150773" cy="120981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042" y="1509640"/>
            <a:ext cx="2150773" cy="120981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694" y="2821235"/>
            <a:ext cx="2196642" cy="123561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6" y="2849044"/>
            <a:ext cx="2147203" cy="120780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44" y="1493719"/>
            <a:ext cx="2247765" cy="126436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519" y="1493718"/>
            <a:ext cx="2247766" cy="1264368"/>
          </a:xfrm>
          <a:prstGeom prst="rect">
            <a:avLst/>
          </a:prstGeom>
        </p:spPr>
      </p:pic>
      <p:pic>
        <p:nvPicPr>
          <p:cNvPr id="52" name="Immagine 5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6" y="4186440"/>
            <a:ext cx="2150769" cy="1209808"/>
          </a:xfrm>
          <a:prstGeom prst="rect">
            <a:avLst/>
          </a:prstGeom>
        </p:spPr>
      </p:pic>
      <p:pic>
        <p:nvPicPr>
          <p:cNvPr id="53" name="Immagine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45" y="2821235"/>
            <a:ext cx="2382130" cy="1235611"/>
          </a:xfrm>
          <a:prstGeom prst="rect">
            <a:avLst/>
          </a:prstGeom>
        </p:spPr>
      </p:pic>
      <p:pic>
        <p:nvPicPr>
          <p:cNvPr id="54" name="Immagine 5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519" y="2794483"/>
            <a:ext cx="2247766" cy="1264369"/>
          </a:xfrm>
          <a:prstGeom prst="rect">
            <a:avLst/>
          </a:prstGeom>
        </p:spPr>
      </p:pic>
      <p:pic>
        <p:nvPicPr>
          <p:cNvPr id="55" name="Immagine 5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481" y="2821235"/>
            <a:ext cx="2101334" cy="1182001"/>
          </a:xfrm>
          <a:prstGeom prst="rect">
            <a:avLst/>
          </a:prstGeom>
        </p:spPr>
      </p:pic>
      <p:pic>
        <p:nvPicPr>
          <p:cNvPr id="56" name="Immagine 5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44" y="4229090"/>
            <a:ext cx="2214760" cy="1245803"/>
          </a:xfrm>
          <a:prstGeom prst="rect">
            <a:avLst/>
          </a:prstGeom>
        </p:spPr>
      </p:pic>
      <p:pic>
        <p:nvPicPr>
          <p:cNvPr id="57" name="Immagine 5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694" y="4203289"/>
            <a:ext cx="2196642" cy="1235611"/>
          </a:xfrm>
          <a:prstGeom prst="rect">
            <a:avLst/>
          </a:prstGeom>
        </p:spPr>
      </p:pic>
      <p:pic>
        <p:nvPicPr>
          <p:cNvPr id="58" name="Immagine 5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519" y="4186440"/>
            <a:ext cx="2183765" cy="1228368"/>
          </a:xfrm>
          <a:prstGeom prst="rect">
            <a:avLst/>
          </a:prstGeom>
        </p:spPr>
      </p:pic>
      <p:pic>
        <p:nvPicPr>
          <p:cNvPr id="59" name="Immagine 5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042" y="4229090"/>
            <a:ext cx="2150773" cy="1209810"/>
          </a:xfrm>
          <a:prstGeom prst="rect">
            <a:avLst/>
          </a:prstGeom>
        </p:spPr>
      </p:pic>
      <p:sp>
        <p:nvSpPr>
          <p:cNvPr id="60" name="CasellaDiTesto 59"/>
          <p:cNvSpPr txBox="1"/>
          <p:nvPr/>
        </p:nvSpPr>
        <p:spPr>
          <a:xfrm>
            <a:off x="1725768" y="5821251"/>
            <a:ext cx="7237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9A5315"/>
                </a:solidFill>
              </a:rPr>
              <a:t>…piccoli artisti in azione!</a:t>
            </a:r>
            <a:endParaRPr lang="it-IT" sz="4000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132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17" y="882993"/>
            <a:ext cx="2886142" cy="416552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3" y="1972604"/>
            <a:ext cx="3633274" cy="204371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805" y="4275785"/>
            <a:ext cx="3753979" cy="211161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218" y="676930"/>
            <a:ext cx="3841690" cy="2160951"/>
          </a:xfrm>
          <a:prstGeom prst="rect">
            <a:avLst/>
          </a:prstGeom>
        </p:spPr>
      </p:pic>
      <p:sp>
        <p:nvSpPr>
          <p:cNvPr id="9" name="Stella a 6 punte 8"/>
          <p:cNvSpPr/>
          <p:nvPr/>
        </p:nvSpPr>
        <p:spPr>
          <a:xfrm>
            <a:off x="6725293" y="4610638"/>
            <a:ext cx="4365938" cy="200910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Arcimboldino 1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117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 rot="20600714">
            <a:off x="7055044" y="55033"/>
            <a:ext cx="5035903" cy="4314005"/>
          </a:xfrm>
          <a:prstGeom prst="sun">
            <a:avLst/>
          </a:prstGeom>
          <a:solidFill>
            <a:srgbClr val="FFCC00"/>
          </a:solidFill>
          <a:ln>
            <a:solidFill>
              <a:srgbClr val="FFC000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it-IT" sz="2800" noProof="1" smtClean="0"/>
              <a:t>Un anno insieme</a:t>
            </a:r>
            <a:endParaRPr lang="it-IT" sz="2800" noProof="1"/>
          </a:p>
        </p:txBody>
      </p:sp>
      <p:sp>
        <p:nvSpPr>
          <p:cNvPr id="3" name="CasellaDiTesto 2"/>
          <p:cNvSpPr txBox="1"/>
          <p:nvPr/>
        </p:nvSpPr>
        <p:spPr>
          <a:xfrm>
            <a:off x="3181081" y="5370490"/>
            <a:ext cx="575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dirty="0">
              <a:solidFill>
                <a:srgbClr val="002060"/>
              </a:solidFill>
            </a:endParaRPr>
          </a:p>
        </p:txBody>
      </p:sp>
      <p:pic>
        <p:nvPicPr>
          <p:cNvPr id="4" name="Pierino e il Lupo (Abbado - Benigni) Parte 1-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648" y="590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290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72"/>
          <a:stretch/>
        </p:blipFill>
        <p:spPr>
          <a:xfrm rot="16200000">
            <a:off x="-100840" y="1773033"/>
            <a:ext cx="5130919" cy="302990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079" y="245219"/>
            <a:ext cx="4288666" cy="241237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247" y="2305317"/>
            <a:ext cx="4051625" cy="227903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46" y="4438427"/>
            <a:ext cx="3983358" cy="2240639"/>
          </a:xfrm>
          <a:prstGeom prst="rect">
            <a:avLst/>
          </a:prstGeom>
        </p:spPr>
      </p:pic>
      <p:sp>
        <p:nvSpPr>
          <p:cNvPr id="8" name="Stella a 6 punte 7"/>
          <p:cNvSpPr/>
          <p:nvPr/>
        </p:nvSpPr>
        <p:spPr>
          <a:xfrm>
            <a:off x="1120462" y="4669962"/>
            <a:ext cx="4365938" cy="2009104"/>
          </a:xfrm>
          <a:prstGeom prst="star6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Arcimboldino 2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402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395" y="1340712"/>
            <a:ext cx="4558619" cy="253663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425" y="4395832"/>
            <a:ext cx="4044360" cy="227495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067" y="4467851"/>
            <a:ext cx="3916328" cy="220293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33" y="2325821"/>
            <a:ext cx="3318540" cy="1866679"/>
          </a:xfrm>
          <a:prstGeom prst="rect">
            <a:avLst/>
          </a:prstGeom>
        </p:spPr>
      </p:pic>
      <p:sp>
        <p:nvSpPr>
          <p:cNvPr id="7" name="Stella a 6 punte 6"/>
          <p:cNvSpPr/>
          <p:nvPr/>
        </p:nvSpPr>
        <p:spPr>
          <a:xfrm>
            <a:off x="3445347" y="179042"/>
            <a:ext cx="4365938" cy="2009104"/>
          </a:xfrm>
          <a:prstGeom prst="star6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Arcimboldino 3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1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28" y="556489"/>
            <a:ext cx="5925211" cy="333293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608" y="4165353"/>
            <a:ext cx="4237149" cy="238339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826" y="335177"/>
            <a:ext cx="3441520" cy="193585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190" y="4353004"/>
            <a:ext cx="3433902" cy="1931570"/>
          </a:xfrm>
          <a:prstGeom prst="rect">
            <a:avLst/>
          </a:prstGeom>
        </p:spPr>
      </p:pic>
      <p:sp>
        <p:nvSpPr>
          <p:cNvPr id="6" name="Stella a 6 punte 5"/>
          <p:cNvSpPr/>
          <p:nvPr/>
        </p:nvSpPr>
        <p:spPr>
          <a:xfrm>
            <a:off x="4352557" y="2429388"/>
            <a:ext cx="4365938" cy="2009104"/>
          </a:xfrm>
          <a:prstGeom prst="star6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FFFFFF"/>
                </a:solidFill>
              </a:rPr>
              <a:t>Arcimboldino 4</a:t>
            </a:r>
            <a:endParaRPr lang="it-IT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36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1481070" y="1285765"/>
            <a:ext cx="9981127" cy="5853667"/>
          </a:xfrm>
          <a:prstGeom prst="sun">
            <a:avLst/>
          </a:prstGeom>
          <a:solidFill>
            <a:srgbClr val="FFCC00"/>
          </a:solidFill>
          <a:ln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2800" noProof="1">
              <a:solidFill>
                <a:srgbClr val="9A5315">
                  <a:lumMod val="50000"/>
                </a:srgbClr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29253" y="539303"/>
            <a:ext cx="6858002" cy="202198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Classe II B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Scuola Primaria Lanzara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a.s.2015-2016</a:t>
            </a:r>
            <a:br>
              <a:rPr lang="it-IT" dirty="0">
                <a:solidFill>
                  <a:srgbClr val="002060"/>
                </a:solidFill>
              </a:rPr>
            </a:b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596" y="2561285"/>
            <a:ext cx="6478073" cy="289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247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06775" y="221672"/>
            <a:ext cx="10058402" cy="962892"/>
          </a:xfrm>
        </p:spPr>
        <p:txBody>
          <a:bodyPr anchor="ctr">
            <a:normAutofit/>
          </a:bodyPr>
          <a:lstStyle/>
          <a:p>
            <a:pPr algn="ctr"/>
            <a:r>
              <a:rPr lang="it-IT" sz="5400" dirty="0" smtClean="0"/>
              <a:t>Insieme </a:t>
            </a:r>
            <a:r>
              <a:rPr lang="it-IT" sz="5400" dirty="0"/>
              <a:t>a</a:t>
            </a:r>
            <a:r>
              <a:rPr lang="it-IT" sz="5400" dirty="0" smtClean="0"/>
              <a:t>bbiamo giocato…</a:t>
            </a:r>
            <a:endParaRPr lang="it-IT" sz="5400" dirty="0"/>
          </a:p>
        </p:txBody>
      </p:sp>
      <p:pic>
        <p:nvPicPr>
          <p:cNvPr id="3" name="20151008_1403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1576" y="1184564"/>
            <a:ext cx="94488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375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5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37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14" y="3362497"/>
            <a:ext cx="2857908" cy="160757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02" y="1723144"/>
            <a:ext cx="2857908" cy="160757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152" y="1720943"/>
            <a:ext cx="2857907" cy="160757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6491" y="1723144"/>
            <a:ext cx="2858642" cy="160757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314" y="1720943"/>
            <a:ext cx="2857908" cy="160977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714433" y="-37670"/>
            <a:ext cx="8661400" cy="1758613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sz="4000" dirty="0">
                <a:solidFill>
                  <a:srgbClr val="9A5315"/>
                </a:solidFill>
              </a:rPr>
              <a:t>…abbiamo imparato le regole del gioco</a:t>
            </a:r>
            <a:endParaRPr lang="it-IT" sz="4000" dirty="0">
              <a:solidFill>
                <a:srgbClr val="9A5315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6491" y="3361108"/>
            <a:ext cx="2858642" cy="160896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88402" y="3363801"/>
            <a:ext cx="2857908" cy="1606269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10152" y="3363801"/>
            <a:ext cx="2848659" cy="160626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57913" y="5000461"/>
            <a:ext cx="2859443" cy="1607132"/>
          </a:xfrm>
          <a:prstGeom prst="rect">
            <a:avLst/>
          </a:prstGeom>
        </p:spPr>
      </p:pic>
      <p:pic>
        <p:nvPicPr>
          <p:cNvPr id="5" name="Pierino contro tutti Soundtrack - Fisch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0274" y="4587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739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ella a 12 punte 3"/>
          <p:cNvSpPr/>
          <p:nvPr/>
        </p:nvSpPr>
        <p:spPr>
          <a:xfrm>
            <a:off x="4330489" y="533579"/>
            <a:ext cx="7138953" cy="4643728"/>
          </a:xfrm>
          <a:prstGeom prst="star12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>
                <a:solidFill>
                  <a:srgbClr val="9A5315">
                    <a:lumMod val="75000"/>
                  </a:srgbClr>
                </a:solidFill>
              </a:rPr>
              <a:t>UDA:</a:t>
            </a:r>
          </a:p>
          <a:p>
            <a:pPr algn="ctr"/>
            <a:r>
              <a:rPr lang="it-IT" sz="3600" dirty="0">
                <a:solidFill>
                  <a:srgbClr val="9A5315">
                    <a:lumMod val="75000"/>
                  </a:srgbClr>
                </a:solidFill>
              </a:rPr>
              <a:t>Cosa bolle in pentola?</a:t>
            </a:r>
            <a:endParaRPr lang="it-IT" sz="3600" dirty="0">
              <a:solidFill>
                <a:srgbClr val="9A5315">
                  <a:lumMod val="75000"/>
                </a:srgbClr>
              </a:solidFill>
            </a:endParaRPr>
          </a:p>
        </p:txBody>
      </p:sp>
      <p:pic>
        <p:nvPicPr>
          <p:cNvPr id="2" name="+Rita+Pavone++Viva+La+Pappa+Col+Pomodoro++Video+&amp;amp;+Audio+Restaurati+H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922" y="1128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18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 pattern="rectangle"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7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63" y="-38636"/>
            <a:ext cx="10058400" cy="67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38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92765"/>
            <a:ext cx="2850690" cy="1603513"/>
          </a:xfrm>
          <a:prstGeom prst="rect">
            <a:avLst/>
          </a:prstGeom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3" y="92764"/>
            <a:ext cx="2850690" cy="1603513"/>
          </a:xfrm>
          <a:prstGeom prst="rect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01" y="92764"/>
            <a:ext cx="2850690" cy="1603513"/>
          </a:xfrm>
          <a:prstGeom prst="rect">
            <a:avLst/>
          </a:prstGeom>
        </p:spPr>
      </p:pic>
      <p:pic>
        <p:nvPicPr>
          <p:cNvPr id="36" name="Immagin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669" y="92764"/>
            <a:ext cx="2850690" cy="1603513"/>
          </a:xfrm>
          <a:prstGeom prst="rect">
            <a:avLst/>
          </a:prstGeom>
        </p:spPr>
      </p:pic>
      <p:pic>
        <p:nvPicPr>
          <p:cNvPr id="37" name="Immagin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1782419"/>
            <a:ext cx="2850690" cy="1603513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3" y="1782419"/>
            <a:ext cx="2850690" cy="1603513"/>
          </a:xfrm>
          <a:prstGeom prst="rect">
            <a:avLst/>
          </a:prstGeom>
        </p:spPr>
      </p:pic>
      <p:pic>
        <p:nvPicPr>
          <p:cNvPr id="39" name="Immagin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01" y="1782418"/>
            <a:ext cx="2850690" cy="1603513"/>
          </a:xfrm>
          <a:prstGeom prst="rect">
            <a:avLst/>
          </a:prstGeom>
        </p:spPr>
      </p:pic>
      <p:pic>
        <p:nvPicPr>
          <p:cNvPr id="40" name="Immagin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669" y="1782417"/>
            <a:ext cx="2850690" cy="1603513"/>
          </a:xfrm>
          <a:prstGeom prst="rect">
            <a:avLst/>
          </a:prstGeom>
        </p:spPr>
      </p:pic>
      <p:pic>
        <p:nvPicPr>
          <p:cNvPr id="41" name="Immagin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3472073"/>
            <a:ext cx="2850690" cy="1603513"/>
          </a:xfrm>
          <a:prstGeom prst="rect">
            <a:avLst/>
          </a:prstGeom>
        </p:spPr>
      </p:pic>
      <p:pic>
        <p:nvPicPr>
          <p:cNvPr id="42" name="Immagin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3" y="3472073"/>
            <a:ext cx="2850690" cy="1603513"/>
          </a:xfrm>
          <a:prstGeom prst="rect">
            <a:avLst/>
          </a:prstGeom>
        </p:spPr>
      </p:pic>
      <p:pic>
        <p:nvPicPr>
          <p:cNvPr id="43" name="Immagin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01" y="3472073"/>
            <a:ext cx="2850690" cy="1603513"/>
          </a:xfrm>
          <a:prstGeom prst="rect">
            <a:avLst/>
          </a:prstGeom>
        </p:spPr>
      </p:pic>
      <p:pic>
        <p:nvPicPr>
          <p:cNvPr id="44" name="Immagine 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669" y="3472073"/>
            <a:ext cx="2850690" cy="1603513"/>
          </a:xfrm>
          <a:prstGeom prst="rect">
            <a:avLst/>
          </a:prstGeom>
        </p:spPr>
      </p:pic>
      <p:pic>
        <p:nvPicPr>
          <p:cNvPr id="45" name="Immagine 4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5161727"/>
            <a:ext cx="2850690" cy="1603513"/>
          </a:xfrm>
          <a:prstGeom prst="rect">
            <a:avLst/>
          </a:prstGeom>
        </p:spPr>
      </p:pic>
      <p:pic>
        <p:nvPicPr>
          <p:cNvPr id="46" name="Immagine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3" y="5161726"/>
            <a:ext cx="2850690" cy="1603513"/>
          </a:xfrm>
          <a:prstGeom prst="rect">
            <a:avLst/>
          </a:prstGeom>
        </p:spPr>
      </p:pic>
      <p:pic>
        <p:nvPicPr>
          <p:cNvPr id="47" name="Immagine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01" y="5161725"/>
            <a:ext cx="2850690" cy="1603513"/>
          </a:xfrm>
          <a:prstGeom prst="rect">
            <a:avLst/>
          </a:prstGeom>
        </p:spPr>
      </p:pic>
      <p:pic>
        <p:nvPicPr>
          <p:cNvPr id="49" name="Immagine 4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669" y="5166487"/>
            <a:ext cx="2833757" cy="159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250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3" y="103031"/>
            <a:ext cx="2853175" cy="160338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51" y="101507"/>
            <a:ext cx="2853175" cy="160491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49" y="101507"/>
            <a:ext cx="2853175" cy="16049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847" y="101507"/>
            <a:ext cx="2853175" cy="160491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" y="1729665"/>
            <a:ext cx="2853175" cy="160491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50" y="1729665"/>
            <a:ext cx="2853175" cy="160491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46" y="1729665"/>
            <a:ext cx="2853175" cy="160491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842" y="1729665"/>
            <a:ext cx="2853175" cy="160491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" y="3361911"/>
            <a:ext cx="2853175" cy="160491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49" y="3361910"/>
            <a:ext cx="2853176" cy="160491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979" y="3360240"/>
            <a:ext cx="2859110" cy="160824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877" y="3361910"/>
            <a:ext cx="2853175" cy="160491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37" y="5017400"/>
            <a:ext cx="2853175" cy="1604911"/>
          </a:xfrm>
          <a:prstGeom prst="rect">
            <a:avLst/>
          </a:prstGeom>
        </p:spPr>
      </p:pic>
      <p:sp>
        <p:nvSpPr>
          <p:cNvPr id="15" name="Stella a 6 punte 14"/>
          <p:cNvSpPr/>
          <p:nvPr/>
        </p:nvSpPr>
        <p:spPr>
          <a:xfrm>
            <a:off x="437882" y="5254580"/>
            <a:ext cx="2292439" cy="1367731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FFFF"/>
                </a:solidFill>
              </a:rPr>
              <a:t>…al lavoro…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16" name="Stella a 6 punte 15"/>
          <p:cNvSpPr/>
          <p:nvPr/>
        </p:nvSpPr>
        <p:spPr>
          <a:xfrm>
            <a:off x="7598535" y="5151549"/>
            <a:ext cx="4305517" cy="18288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FFFF"/>
                </a:solidFill>
              </a:rPr>
              <a:t>…Inventiamo ricette!</a:t>
            </a:r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067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Illustration_16x9_TP103431353" id="{17CFD46F-0599-49D8-9B10-71566AB12BF4}" vid="{154703C5-7B56-4686-BEF4-3855C705B5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</Words>
  <Application>Microsoft Office PowerPoint</Application>
  <PresentationFormat>Widescreen</PresentationFormat>
  <Paragraphs>19</Paragraphs>
  <Slides>22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Segoe Print</vt:lpstr>
      <vt:lpstr>Tema di Office</vt:lpstr>
      <vt:lpstr>Nature Illustration 16x9</vt:lpstr>
      <vt:lpstr>Presentazione standard di PowerPoint</vt:lpstr>
      <vt:lpstr>Un anno insieme</vt:lpstr>
      <vt:lpstr>Classe II B  Scuola Primaria Lanzara a.s.2015-2016 </vt:lpstr>
      <vt:lpstr>Insieme abbiamo giocato…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…le nostre ricette</vt:lpstr>
      <vt:lpstr>Presentazione standard di PowerPoint</vt:lpstr>
      <vt:lpstr>Presentazione standard di PowerPoint</vt:lpstr>
      <vt:lpstr>…abbiamo mangiato insieme</vt:lpstr>
      <vt:lpstr>Presentazione standard di PowerPoint</vt:lpstr>
      <vt:lpstr>…abbiamo creato degli Arcimboldi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Maria Attanasio</dc:creator>
  <cp:lastModifiedBy>Maria Attanasio</cp:lastModifiedBy>
  <cp:revision>1</cp:revision>
  <dcterms:created xsi:type="dcterms:W3CDTF">2016-06-08T15:20:07Z</dcterms:created>
  <dcterms:modified xsi:type="dcterms:W3CDTF">2016-06-08T15:20:40Z</dcterms:modified>
</cp:coreProperties>
</file>