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9"/>
  </p:notesMasterIdLst>
  <p:handoutMasterIdLst>
    <p:handoutMasterId r:id="rId6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4295769-FEB3-47A0-BA55-BBCA3DF0EBB7}" type="slidenum">
              <a:t>‹N›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47342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D4504ED-2F6A-4DA6-8BB1-9FA500A023AC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078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6200C0-4183-4C60-9FA6-8B1EC2DA97D4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63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3B4E94-A1F5-4882-816A-71F56008CB3A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27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AABB5-D056-41DE-BCE9-A929633A94A5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87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E0D912-71F0-4F67-BA62-40D79DA91DCE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7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9849BC-9A2A-4433-8FCA-ADAF82C443CD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5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971E06-AD5F-4690-8623-7BF28A7620BD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9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E59DA0-F7B1-4677-B0FF-7639E576BAA8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2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AC5203-1EB1-4DD5-8598-BA6175973332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1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7EB2CB-4C85-4884-AF67-02A98B2C0547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2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AABDBB-0DD1-4B26-BE0E-88900048BE46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7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C6C315-2A07-4BBA-97BE-0B820F573CB6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86C68A-525A-495E-B8E8-FB5987E28BD6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27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122F42-C33E-4989-B5EE-36ED8B987A92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3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149CEC-162F-4E8C-901D-47924BBA692C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0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E41EB8-098A-42A6-9B1C-0652CDDE7521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6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0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43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8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8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0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C8EE68-785B-4BD3-9997-A3B40BEFAB93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5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008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43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8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3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241141-AF61-41C1-80BB-FCC3ADFD8E34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38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7E2BC5-363D-4086-913B-BB8C011C833B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07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DE7510-3206-423F-B53C-EF8630A7B135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78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77B6C0-0E21-4A5E-9D20-AB8E381B2F0F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67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9ECF7-CEA9-4508-8312-04FC5F72CD5C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21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B2953E-64BD-476A-B9AA-3E8BB4133291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46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x-none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8E548E1-7430-4E76-8E4E-D89F13F60B93}" type="slidenum">
              <a:t>‹N›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0F553321-6C9E-4D42-B08D-37F2354704FB}" type="slidenum"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480" cy="49370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Rettangolo 3"/>
          <p:cNvSpPr/>
          <p:nvPr/>
        </p:nvSpPr>
        <p:spPr>
          <a:xfrm>
            <a:off x="725039" y="7076880"/>
            <a:ext cx="9354959" cy="9648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87919" y="7289279"/>
            <a:ext cx="8092079" cy="9648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de-DE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de-DE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Compito di realtà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REALIZZAZIONE DI UN OPUSCOLO PER UNA SCOLARESCA IN VISITA NELLA NOSTRA REGIONE.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72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779120"/>
            <a:ext cx="8820000" cy="52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360000"/>
            <a:ext cx="9540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360000"/>
            <a:ext cx="9720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72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720000" cy="66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36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720000" cy="66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GITA SCAVI DI POMPEI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4040" y="1963080"/>
            <a:ext cx="7886160" cy="4937039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Foto calchi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260000"/>
            <a:ext cx="88200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60000"/>
            <a:ext cx="8820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60000"/>
            <a:ext cx="8820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857959"/>
            <a:ext cx="8820000" cy="498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0"/>
            <a:ext cx="972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72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740879" y="0"/>
            <a:ext cx="8259119" cy="12600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/>
              <a:t>       </a:t>
            </a:r>
            <a:r>
              <a:rPr lang="de-DE" sz="4000"/>
              <a:t>Tempio di Giove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720000" y="1620000"/>
            <a:ext cx="8772480" cy="366012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/>
              <a:t>Il grande tempio situato a nord del Foro è sicuramente dedicato a Giove,Giunone e Minerva,secondo la tradizione,largamente diffusa in ambiente romano, di dedicare alle tre massime divinità dell'Olimpo un tempio nel cuore stesso della vita civile della città.</a:t>
            </a:r>
          </a:p>
          <a:p>
            <a:pPr lvl="0"/>
            <a:r>
              <a:rPr lang="de-DE"/>
              <a:t>L'interno del tempio aveva un'ampia cella nella quale fu trovata un'enorme testa marmorea di Giove,ora al museo archeologico di Napoli.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000"/>
              <a:t>FOTO TEMPIO DI GIOVE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" y="1620000"/>
            <a:ext cx="1007928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720000" y="-360000"/>
            <a:ext cx="8640000" cy="12600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just">
              <a:buNone/>
            </a:pPr>
            <a:r>
              <a:rPr lang="de-DE"/>
              <a:t>                             </a:t>
            </a:r>
            <a:r>
              <a:rPr lang="de-DE" sz="3600"/>
              <a:t>TEMPIO DI APOLLO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720000" y="1260000"/>
            <a:ext cx="8772480" cy="622656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Durante saggi di scavo compiuti nell'area sacra,sono stati rinvenuti numerosi frammenti di ceramica corinzia ed attica a figure nere e rosse che fanno risalire il culto di Apollo alla prima metà del VI secolo a.C .</a:t>
            </a:r>
          </a:p>
          <a:p>
            <a:pPr lvl="0"/>
            <a:r>
              <a:rPr lang="de-DE"/>
              <a:t>Al momento della costruzione il portico aveva colonne interamente scanalate e capitelli ionici a quattro facce.</a:t>
            </a:r>
          </a:p>
          <a:p>
            <a:pPr lvl="0"/>
            <a:r>
              <a:rPr lang="de-DE"/>
              <a:t>Crollato dopo il terremoto del 62 d.C deve essere stato interamente asportato, forse in previsione di un totale rifacimento.</a:t>
            </a:r>
          </a:p>
          <a:p>
            <a:pPr lvl="0"/>
            <a:r>
              <a:rPr lang="de-DE"/>
              <a:t>Sul lato est, dove ora è una serie di nicchie , dovevano esserci le originarie principali aperture che permettevano l' immediato accesso al santuario, prima della costruzione del portico di Podius.</a:t>
            </a:r>
          </a:p>
          <a:p>
            <a:pPr lvl="0"/>
            <a:r>
              <a:rPr lang="de-DE"/>
              <a:t>Le porte dovevano essere almeno dieci ,ma vennero ostruite in seguito alla risistemazione dell'area  del Foro e alla costruzione del Capitolino destinato a diventare il nuovo centro della città.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                            </a:t>
            </a:r>
            <a:r>
              <a:rPr lang="de-DE" sz="4000"/>
              <a:t>ITINERARIO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767519" y="1980000"/>
            <a:ext cx="8772480" cy="493703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/>
              <a:t>La partenza è prevista alle ore 7.00 davanti alla SCUOLA PRIMARIA di TRIVIO .L'arrivo è previsto alle ore 8.00 agli scavi di POMPEI,seguendo un percorso ben preciso.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060000"/>
            <a:ext cx="936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3600"/>
              <a:t>FOTO TEMPIO DI APOLLO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VILLA DEI MISTERI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980000"/>
            <a:ext cx="4820760" cy="4860000"/>
          </a:xfrm>
        </p:spPr>
      </p:pic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235840" y="1963080"/>
            <a:ext cx="4280760" cy="493703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Dimora signorile permanente, alla quale si aggiunse solo nel I secolo dopo cristo un quartire rustico</a:t>
            </a:r>
          </a:p>
          <a:p>
            <a:pPr lvl="0"/>
            <a:r>
              <a:rPr lang="de-DE"/>
              <a:t>All'intervento di ristrutturazione del 60 a.c dobbiamo importante decorazione pavimentale e parietale 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 sz="4000"/>
              <a:t>MAPPA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77200" y="1963080"/>
            <a:ext cx="7899479" cy="4937039"/>
          </a:xfrm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DIPINTO SALA GRANDE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000" y="1980000"/>
            <a:ext cx="810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NOZZE DI DIONISIO E ARIANNA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4439" y="1980000"/>
            <a:ext cx="875556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3600"/>
              <a:t>VIGNETO DELLA VILLA DEI MISTERI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040" y="1980000"/>
            <a:ext cx="9753120" cy="50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2800"/>
              <a:t>ALCUNE FOTO DEL PERCORSO NOTTURNO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64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8160" y="1980000"/>
            <a:ext cx="9524520" cy="49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" y="432000"/>
            <a:ext cx="10079640" cy="672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319760"/>
            <a:ext cx="8820000" cy="552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PROGRAMMA DELLA GIORNATA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DALLE ORE 08:00 ALLE 08:30 PREVISTA COLAZIONE A SACCO</a:t>
            </a:r>
          </a:p>
          <a:p>
            <a:pPr lvl="0"/>
            <a:r>
              <a:rPr lang="de-DE"/>
              <a:t>ORE 09:00 INGRESSO AGLI SCAVI</a:t>
            </a:r>
          </a:p>
          <a:p>
            <a:pPr lvl="0"/>
            <a:r>
              <a:rPr lang="de-DE"/>
              <a:t>ORE 14:00 PRANZO PRESSO IL RISTORANTE </a:t>
            </a:r>
            <a:r>
              <a:rPr lang="de-DE" b="1" i="1"/>
              <a:t>LA BETTOLA DEL GUSTO</a:t>
            </a:r>
            <a:r>
              <a:rPr lang="de-DE"/>
              <a:t>  </a:t>
            </a:r>
          </a:p>
          <a:p>
            <a:pPr lvl="0"/>
            <a:r>
              <a:rPr lang="de-DE"/>
              <a:t>ORE 17:00 PERCORSO NOTTURNO AGLI SCAVI DI POMPEI</a:t>
            </a:r>
          </a:p>
          <a:p>
            <a:pPr lvl="0"/>
            <a:r>
              <a:rPr lang="de-DE"/>
              <a:t>ORE 20:00 PREVISTA PARTENZA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720000" cy="66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de-DE"/>
              <a:t>RISTORANTE    </a:t>
            </a:r>
            <a:r>
              <a:rPr lang="de-DE" b="0" i="0"/>
              <a:t>LA BETTOLA DEL GUSTO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5039" y="2858040"/>
            <a:ext cx="4190759" cy="187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1953360"/>
            <a:ext cx="8820000" cy="488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360000"/>
            <a:ext cx="4680000" cy="661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748519"/>
            <a:ext cx="8820000" cy="5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891439"/>
            <a:ext cx="9000000" cy="494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1834200"/>
            <a:ext cx="8820000" cy="50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MAPPA DEGLI SCAVI DI POMPEI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080000"/>
            <a:ext cx="954000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00" y="2807640"/>
            <a:ext cx="5580000" cy="241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1829520"/>
            <a:ext cx="8820000" cy="501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2520000"/>
            <a:ext cx="589824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1980000"/>
            <a:ext cx="6258960" cy="500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597320"/>
            <a:ext cx="8127720" cy="542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LAVORO REALIZZATO DA: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RAFFAELLA ZAPPULLO</a:t>
            </a:r>
          </a:p>
          <a:p>
            <a:pPr lvl="0"/>
            <a:r>
              <a:rPr lang="de-DE"/>
              <a:t>RACHELE LAMBERTI</a:t>
            </a:r>
          </a:p>
          <a:p>
            <a:pPr lvl="0"/>
            <a:r>
              <a:rPr lang="de-DE"/>
              <a:t>FRANCESCA PANNULLO</a:t>
            </a:r>
          </a:p>
          <a:p>
            <a:pPr lvl="0"/>
            <a:r>
              <a:rPr lang="de-DE"/>
              <a:t>MATTIA VITALE</a:t>
            </a:r>
          </a:p>
          <a:p>
            <a:pPr lvl="0"/>
            <a:r>
              <a:rPr lang="de-DE"/>
              <a:t>ANTONELLA SALVATI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 BREVI CENNI  SU POMPEI</a:t>
            </a:r>
            <a:r>
              <a:rPr lang="de-DE"/>
              <a:t>                                     </a:t>
            </a:r>
            <a:r>
              <a:rPr lang="de-DE" sz="4000"/>
              <a:t> 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767519" y="2340000"/>
            <a:ext cx="8772480" cy="493703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Pompei sorge in Campania nella fertile pianura del Sarno, fiume anticamente navigabile alle pendici dei monti Lattari e del Vesuvio .</a:t>
            </a:r>
          </a:p>
          <a:p>
            <a:pPr lvl="0"/>
            <a:r>
              <a:rPr lang="de-DE"/>
              <a:t>Pompei è una città ricca di storia,religione,arte e cultura.</a:t>
            </a:r>
          </a:p>
          <a:p>
            <a:pPr lvl="0"/>
            <a:r>
              <a:rPr lang="de-DE"/>
              <a:t>Grazie agli scavi che rappresentano uno dei siti archeologici più importanti di tutt' Italia e del mondo,dichiarati patrimonio dell'umanità dall' U.N.E.S.C.O. nel 1997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/>
              <a:t>Scena dal film Pompei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980000"/>
            <a:ext cx="918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360000"/>
            <a:ext cx="9720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de-DE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360000"/>
            <a:ext cx="9720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dark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451</Words>
  <Application>Microsoft Office PowerPoint</Application>
  <PresentationFormat>Personalizzato</PresentationFormat>
  <Paragraphs>44</Paragraphs>
  <Slides>55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55</vt:i4>
      </vt:variant>
    </vt:vector>
  </HeadingPairs>
  <TitlesOfParts>
    <vt:vector size="58" baseType="lpstr">
      <vt:lpstr>Default</vt:lpstr>
      <vt:lpstr>Predefinito</vt:lpstr>
      <vt:lpstr>lyt-darkblue</vt:lpstr>
      <vt:lpstr>Compito di realtà</vt:lpstr>
      <vt:lpstr>GITA SCAVI DI POMPEI</vt:lpstr>
      <vt:lpstr>                            ITINERARIO</vt:lpstr>
      <vt:lpstr>PROGRAMMA DELLA GIORNATA</vt:lpstr>
      <vt:lpstr>MAPPA DEGLI SCAVI DI POMPEI</vt:lpstr>
      <vt:lpstr> BREVI CENNI  SU POMPEI                                      </vt:lpstr>
      <vt:lpstr>Scena dal film Pompei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Foto calchi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Tempio di Giove</vt:lpstr>
      <vt:lpstr>FOTO TEMPIO DI GIOVE</vt:lpstr>
      <vt:lpstr>                             TEMPIO DI APOLLO</vt:lpstr>
      <vt:lpstr>FOTO TEMPIO DI APOLLO</vt:lpstr>
      <vt:lpstr>VILLA DEI MISTERI</vt:lpstr>
      <vt:lpstr>MAPPA</vt:lpstr>
      <vt:lpstr>DIPINTO SALA GRANDE</vt:lpstr>
      <vt:lpstr>NOZZE DI DIONISIO E ARIANNA</vt:lpstr>
      <vt:lpstr>VIGNETO DELLA VILLA DEI MISTERI</vt:lpstr>
      <vt:lpstr>ALCUNE FOTO DEL PERCORSO NOTTURNO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RISTORANTE    LA BETTOLA DEL GUSTO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LAVORO REALIZZATO DA: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Compito di realtà</dc:title>
  <dc:creator>Utente</dc:creator>
  <cp:lastModifiedBy>Utente</cp:lastModifiedBy>
  <cp:revision>43</cp:revision>
  <dcterms:created xsi:type="dcterms:W3CDTF">2009-04-16T11:32:32Z</dcterms:created>
  <dcterms:modified xsi:type="dcterms:W3CDTF">2016-06-08T14:22:32Z</dcterms:modified>
</cp:coreProperties>
</file>