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212" y="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9ACFA81-29A3-4E5D-AF60-916EC5424A8B}" type="slidenum"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94616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1BBEC97-6C90-46F1-BA1F-861215B3FB5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13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Arial Unicode MS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36625" y="863600"/>
            <a:ext cx="5345113" cy="40100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79500" y="720725"/>
            <a:ext cx="5345113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80000" y="5616000"/>
            <a:ext cx="5723640" cy="144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Il letto è in mogano ed è stato disegnato dall'architetto Leconte. Presenta una ricca decorazione in bronzi dorati, mentre quattro picche sostengono il baldacchino coronato.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063314-A150-407B-B10A-BD827EE18F7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0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473E36-0880-4AA3-B951-B308A100AB6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5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3B6428-AD1C-4674-8288-FF09418A16D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2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0B0EED-4C08-4DBA-95BA-5C7AC090533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7E5FEE-5790-48AD-8306-EA2883531C2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4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390066-F08B-4545-B033-92000361CF7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1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AF96A9-CF38-4D86-BD92-5E6C07B4765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59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65C930-272B-46B1-B993-A866E27A0A8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6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CCD704-2074-4C84-BAC0-29941DDD134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9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E4F1FC-1608-413A-BE96-3049D63DCEB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6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885D5B-6B49-4EC6-99F4-9E376F76A9D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8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E20FC81-BF22-46AD-8860-43306C6AA54D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it-IT" sz="4400" b="0" i="0" u="none" strike="noStrike" kern="1200">
          <a:ln>
            <a:noFill/>
          </a:ln>
          <a:latin typeface="Arial" pitchFamily="18"/>
          <a:ea typeface="Arial Unicode MS" pitchFamily="2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it-IT" sz="3200" b="0" i="0" u="none" strike="noStrike" kern="1200">
          <a:ln>
            <a:noFill/>
          </a:ln>
          <a:latin typeface="Arial" pitchFamily="18"/>
          <a:ea typeface="Arial Unicode MS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6000" dirty="0" smtClean="0"/>
              <a:t>Compito di realtà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>R</a:t>
            </a:r>
            <a:r>
              <a:rPr lang="it-IT" dirty="0" smtClean="0"/>
              <a:t>ealizza un opuscolo-guida per una scolaresca in visita nella tua regione.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Classe V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Scuola </a:t>
            </a:r>
            <a:r>
              <a:rPr lang="it-IT" dirty="0" smtClean="0"/>
              <a:t>primaria </a:t>
            </a:r>
            <a:r>
              <a:rPr lang="it-IT" dirty="0"/>
              <a:t>di Trivio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200" dirty="0" smtClean="0"/>
              <a:t>Anno scolastico 2015/2016</a:t>
            </a:r>
            <a:br>
              <a:rPr lang="it-IT" sz="3200" dirty="0" smtClean="0"/>
            </a:b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7578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Posizione geografica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REGIONE:Campania</a:t>
            </a:r>
          </a:p>
          <a:p>
            <a:pPr lvl="0"/>
            <a:r>
              <a:rPr lang="it-IT"/>
              <a:t>PROVINCIA:Caserta</a:t>
            </a:r>
          </a:p>
          <a:p>
            <a:pPr lvl="0"/>
            <a:r>
              <a:rPr lang="it-IT"/>
              <a:t>AREA: 53,07 km quadrati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703999" y="4464000"/>
            <a:ext cx="36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51960" y="2248200"/>
            <a:ext cx="4426560" cy="4030560"/>
          </a:xfrm>
        </p:spPr>
      </p:pic>
      <p:sp>
        <p:nvSpPr>
          <p:cNvPr id="6" name="CasellaDiTesto 5"/>
          <p:cNvSpPr txBox="1"/>
          <p:nvPr/>
        </p:nvSpPr>
        <p:spPr>
          <a:xfrm>
            <a:off x="6480000" y="3671999"/>
            <a:ext cx="230400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</p:spTree>
  </p:cSld>
  <p:clrMapOvr>
    <a:masterClrMapping/>
  </p:clrMapOvr>
  <p:transition spd="med" advTm="4000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Cibi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La mozzarella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La sfogliatella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17080" y="2310120"/>
            <a:ext cx="28800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61080" y="2166120"/>
            <a:ext cx="18072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269080" y="3174120"/>
            <a:ext cx="43200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9080" y="1703160"/>
            <a:ext cx="4426560" cy="2379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None/>
              <a:tabLst/>
            </a:pPr>
            <a:endParaRPr lang="it-IT" sz="32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None/>
              <a:tabLst/>
            </a:pPr>
            <a:endParaRPr lang="it-IT" sz="32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None/>
              <a:tabLst/>
            </a:pPr>
            <a:endParaRPr lang="it-IT" sz="32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9080" y="4309200"/>
            <a:ext cx="4426560" cy="2379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757039" y="1703160"/>
            <a:ext cx="4426560" cy="4989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60000" y="4309200"/>
            <a:ext cx="7200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336000" y="2304000"/>
            <a:ext cx="36000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" y="2804400"/>
            <a:ext cx="4247640" cy="31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44000" y="2880000"/>
            <a:ext cx="3888000" cy="31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Pomodoro San Marzano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Pizza di maccheroni</a:t>
            </a:r>
          </a:p>
          <a:p>
            <a:pPr lvl="0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2951999"/>
            <a:ext cx="4248000" cy="321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0000" y="2808000"/>
            <a:ext cx="3528000" cy="3490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hee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Componenti del gruppo: Martina Ianora, Marianna De Maio , Alessia Garofalo, Pietro Burzillà e Lucia De Maio.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360400">
            <a:off x="5065382" y="1659338"/>
            <a:ext cx="4253040" cy="504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hee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dirty="0">
                <a:solidFill>
                  <a:srgbClr val="CC0000"/>
                </a:solidFill>
              </a:rPr>
              <a:t>La Reggia di Caserta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5170646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 algn="l">
              <a:buNone/>
            </a:pPr>
            <a:r>
              <a:rPr lang="it-IT" sz="2800" dirty="0" smtClean="0">
                <a:solidFill>
                  <a:srgbClr val="111111"/>
                </a:solidFill>
              </a:rPr>
              <a:t>La Reggia </a:t>
            </a:r>
            <a:r>
              <a:rPr lang="it-IT" sz="2800" dirty="0">
                <a:solidFill>
                  <a:srgbClr val="111111"/>
                </a:solidFill>
              </a:rPr>
              <a:t>di Caserta si presenta come un vero e proprio complesso monumentale che occupa 45.000 mq e, con i suoi cinque piani, raggiunge un'altezza di 36 m. Sulla facciata principale si aprono 143 finestre e nel palazzo ci sono ben 1200 stanze e 34 scalinate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28000" y="1872000"/>
            <a:ext cx="4609440" cy="481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10000">
    <p:wheel spokes="2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dirty="0">
                <a:solidFill>
                  <a:srgbClr val="CC0000"/>
                </a:solidFill>
              </a:rPr>
              <a:t>La storia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03999" y="437508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1769040"/>
            <a:ext cx="4426560" cy="23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503999" y="4320000"/>
            <a:ext cx="4320000" cy="25369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400000" y="1769040"/>
            <a:ext cx="4104000" cy="5822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Nel 1750 Carlo di Borbone (1716-1788)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decise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di erigere la Reggia quale centro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ideale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del nuovo regno di Napoli,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ormai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autonomo e svincolato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dall’egida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spagnola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.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La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scelta del luogo dove sarebbe sorta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la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nuova capitale amministrativa del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Regno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cadde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sulla pianura di Terra di Lavoro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nel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sito dominato dal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cinquecentesco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palazzo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degli Acquaviva. Il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progetto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per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l’imponente costruzione,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destinata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a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rivaleggiare con le altre residenze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reali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europee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, fu affidato, dopo alterne vicende,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all’architetto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Luigi Vanvitelli (1700-1773),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figlio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del più importante pittore di vedute,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err="1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Gaspar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Van </a:t>
            </a:r>
            <a:r>
              <a:rPr lang="it-IT" sz="1800" b="0" i="0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Wittel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, già attivo a Roma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sotto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Benedetto XIV nel restauro della cupola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di </a:t>
            </a:r>
            <a:r>
              <a:rPr lang="it-IT" sz="1800" b="0" i="0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S.Pietro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.</a:t>
            </a:r>
          </a:p>
        </p:txBody>
      </p:sp>
    </p:spTree>
  </p:cSld>
  <p:clrMapOvr>
    <a:masterClrMapping/>
  </p:clrMapOvr>
  <p:transition spd="med" advTm="15000">
    <p:pull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Gli appartamenti reali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91188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4294967295"/>
          </p:nvPr>
        </p:nvSpPr>
        <p:spPr>
          <a:xfrm>
            <a:off x="5151960" y="437508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La sala del trono</a:t>
            </a:r>
          </a:p>
        </p:txBody>
      </p:sp>
      <p:sp>
        <p:nvSpPr>
          <p:cNvPr id="7" name="Segnaposto testo 6"/>
          <p:cNvSpPr txBox="1">
            <a:spLocks noGrp="1"/>
          </p:cNvSpPr>
          <p:nvPr>
            <p:ph type="body" idx="4294967295"/>
          </p:nvPr>
        </p:nvSpPr>
        <p:spPr>
          <a:xfrm>
            <a:off x="503999" y="437508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Camera da letto di Francesco II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692720"/>
            <a:ext cx="4031999" cy="24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960" y="1769040"/>
            <a:ext cx="4472280" cy="23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zoom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237960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 </a:t>
            </a:r>
          </a:p>
        </p:txBody>
      </p:sp>
      <p:sp>
        <p:nvSpPr>
          <p:cNvPr id="4" name="Titolo 3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Le sale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503999" y="4375080"/>
            <a:ext cx="4426560" cy="237960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1563480"/>
            <a:ext cx="4248000" cy="258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999" y="4375080"/>
            <a:ext cx="4426560" cy="238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5256000" y="1872000"/>
            <a:ext cx="3057480" cy="25574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La Prima Sala di Lettura è arredata consolle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stile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impero,</a:t>
            </a:r>
          </a:p>
        </p:txBody>
      </p:sp>
      <p:sp>
        <p:nvSpPr>
          <p:cNvPr id="10" name="CasellaDiTesto 9"/>
          <p:cNvSpPr txBox="1"/>
          <p:nvPr/>
        </p:nvSpPr>
        <p:spPr>
          <a:xfrm rot="30000">
            <a:off x="5529626" y="3985968"/>
            <a:ext cx="3648600" cy="1628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 I dipinti alle pareti sono attribuiti a 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Luca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Giordano e raffigurano Apollo e Marte</a:t>
            </a: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 Il Ratto 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delle Sabine e quattro allegorie: </a:t>
            </a:r>
            <a:endParaRPr lang="it-IT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Europa</a:t>
            </a:r>
            <a:r>
              <a:rPr lang="it-IT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rPr>
              <a:t>, Africa, America e Asia.</a:t>
            </a:r>
          </a:p>
        </p:txBody>
      </p:sp>
    </p:spTree>
  </p:cSld>
  <p:clrMapOvr>
    <a:masterClrMapping/>
  </p:clrMapOvr>
  <p:transition spd="med" advTm="7000">
    <p:pull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Stanze reali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Il letto a baldacchino di Gioacchino Murat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1872000"/>
            <a:ext cx="4282560" cy="488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Il parco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501372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Parte integrante della maestosità della Reggia è il Parco. Il percorso di giochi d'acqua comincia dalla fontana del Canalone e termina nella vasca di Diana e Atteone compiendo un salto di 78m dalla grande cascata,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498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68000" y="1664639"/>
            <a:ext cx="4610520" cy="5247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6000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 txBox="1">
            <a:spLocks noGrp="1"/>
          </p:cNvSpPr>
          <p:nvPr>
            <p:ph type="subTitle" idx="4294967295"/>
          </p:nvPr>
        </p:nvSpPr>
        <p:spPr/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03999" y="2592000"/>
            <a:ext cx="8712000" cy="4094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2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" name="Titolo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Le piante del parco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4294967295"/>
          </p:nvPr>
        </p:nvSpPr>
        <p:spPr>
          <a:xfrm>
            <a:off x="5151960" y="437508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Cedro del Libano</a:t>
            </a:r>
          </a:p>
        </p:txBody>
      </p:sp>
      <p:sp>
        <p:nvSpPr>
          <p:cNvPr id="7" name="Segnaposto testo 6"/>
          <p:cNvSpPr txBox="1">
            <a:spLocks noGrp="1"/>
          </p:cNvSpPr>
          <p:nvPr>
            <p:ph type="body" idx="4294967295"/>
          </p:nvPr>
        </p:nvSpPr>
        <p:spPr>
          <a:xfrm>
            <a:off x="757440" y="4536000"/>
            <a:ext cx="3994560" cy="237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>
                <a:solidFill>
                  <a:srgbClr val="CC0000"/>
                </a:solidFill>
              </a:rPr>
              <a:t>Le palme esotiche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8000" y="1845719"/>
            <a:ext cx="4104000" cy="24022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1182960" y="3700800"/>
            <a:ext cx="2822400" cy="4561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 rtl="0" hangingPunct="0">
              <a:buSzPct val="45000"/>
              <a:buFont typeface="StarSymbol"/>
              <a:buChar char="●"/>
              <a:tabLst/>
            </a:pPr>
            <a:r>
              <a:rPr lang="it-IT">
                <a:solidFill>
                  <a:srgbClr val="FF0000"/>
                </a:solidFill>
              </a:rPr>
              <a:t>La magnolia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960" y="1769040"/>
            <a:ext cx="4423679" cy="23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/>
              <a:t>La scelta del luogo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La scelta del luogo cadde su Caserta sia per la posizione strategica sia per la fertilità dei terreni.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1960" y="176904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pPr lvl="0"/>
            <a:r>
              <a:rPr lang="it-IT"/>
              <a:t>Caserta,provincia campana, confina a nord con il Molise e a nordovest con il Lazio.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5151960" y="437508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4294967295"/>
          </p:nvPr>
        </p:nvSpPr>
        <p:spPr>
          <a:xfrm>
            <a:off x="503999" y="4375080"/>
            <a:ext cx="4426560" cy="237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Mangal" pitchFamily="2"/>
              </a:defRPr>
            </a:lvl9pPr>
          </a:lstStyle>
          <a:p>
            <a:endParaRPr lang="it-IT"/>
          </a:p>
        </p:txBody>
      </p:sp>
    </p:spTree>
  </p:cSld>
  <p:clrMapOvr>
    <a:masterClrMapping/>
  </p:clrMapOvr>
  <p:transition spd="med" advTm="8000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355</Words>
  <Application>Microsoft Office PowerPoint</Application>
  <PresentationFormat>Personalizzato</PresentationFormat>
  <Paragraphs>58</Paragraphs>
  <Slides>13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Predefinito</vt:lpstr>
      <vt:lpstr>  Compito di realtà Realizza un opuscolo-guida per una scolaresca in visita nella tua regione.  Classe V Scuola primaria di Trivio  Anno scolastico 2015/2016 </vt:lpstr>
      <vt:lpstr>La Reggia di Caserta</vt:lpstr>
      <vt:lpstr>La storia</vt:lpstr>
      <vt:lpstr>Gli appartamenti reali</vt:lpstr>
      <vt:lpstr>Le sale</vt:lpstr>
      <vt:lpstr>Stanze reali</vt:lpstr>
      <vt:lpstr>Il parco</vt:lpstr>
      <vt:lpstr>Le piante del parco</vt:lpstr>
      <vt:lpstr>La scelta del luogo</vt:lpstr>
      <vt:lpstr>Posizione geografica</vt:lpstr>
      <vt:lpstr>Cibi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Reggia di Caserta</dc:title>
  <dc:creator>martina ianora</dc:creator>
  <cp:lastModifiedBy>Utente</cp:lastModifiedBy>
  <cp:revision>13</cp:revision>
  <dcterms:created xsi:type="dcterms:W3CDTF">2016-05-18T19:29:34Z</dcterms:created>
  <dcterms:modified xsi:type="dcterms:W3CDTF">2016-06-08T14:19:05Z</dcterms:modified>
</cp:coreProperties>
</file>