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av" ContentType="audio/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5.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6.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7.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8.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701" r:id="rId3"/>
    <p:sldMasterId id="2147483719" r:id="rId4"/>
    <p:sldMasterId id="2147483737" r:id="rId5"/>
    <p:sldMasterId id="2147483755" r:id="rId6"/>
    <p:sldMasterId id="2147483773" r:id="rId7"/>
    <p:sldMasterId id="2147483785" r:id="rId8"/>
    <p:sldMasterId id="2147483797" r:id="rId9"/>
  </p:sldMasterIdLst>
  <p:notesMasterIdLst>
    <p:notesMasterId r:id="rId81"/>
  </p:notesMasterIdLst>
  <p:sldIdLst>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 id="306" r:id="rId59"/>
    <p:sldId id="307" r:id="rId60"/>
    <p:sldId id="308" r:id="rId61"/>
    <p:sldId id="309" r:id="rId62"/>
    <p:sldId id="310" r:id="rId63"/>
    <p:sldId id="311" r:id="rId64"/>
    <p:sldId id="312" r:id="rId65"/>
    <p:sldId id="313" r:id="rId66"/>
    <p:sldId id="314" r:id="rId67"/>
    <p:sldId id="315" r:id="rId68"/>
    <p:sldId id="316" r:id="rId69"/>
    <p:sldId id="317" r:id="rId70"/>
    <p:sldId id="318" r:id="rId71"/>
    <p:sldId id="319" r:id="rId72"/>
    <p:sldId id="320" r:id="rId73"/>
    <p:sldId id="321" r:id="rId74"/>
    <p:sldId id="322" r:id="rId75"/>
    <p:sldId id="323" r:id="rId76"/>
    <p:sldId id="324" r:id="rId77"/>
    <p:sldId id="325" r:id="rId78"/>
    <p:sldId id="326" r:id="rId79"/>
    <p:sldId id="327" r:id="rId8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1446"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theme" Target="theme/theme1.xml"/><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5" Type="http://schemas.openxmlformats.org/officeDocument/2006/relationships/slideMaster" Target="slideMasters/slideMaster5.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slide" Target="slides/slide68.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slide" Target="slides/slide71.xml"/><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7" Type="http://schemas.openxmlformats.org/officeDocument/2006/relationships/slideMaster" Target="slideMasters/slideMaster7.xml"/><Relationship Id="rId71" Type="http://schemas.openxmlformats.org/officeDocument/2006/relationships/slide" Target="slides/slide62.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61" Type="http://schemas.openxmlformats.org/officeDocument/2006/relationships/slide" Target="slides/slide52.xml"/><Relationship Id="rId8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63191B-E19B-4A58-9E2D-D791FEA577B5}" type="datetimeFigureOut">
              <a:rPr lang="it-IT" smtClean="0"/>
              <a:t>04/06/2016</a:t>
            </a:fld>
            <a:endParaRPr lang="it-IT"/>
          </a:p>
        </p:txBody>
      </p:sp>
      <p:sp>
        <p:nvSpPr>
          <p:cNvPr id="4" name="Segnaposto immagin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smtClean="0"/>
              <a:t>Modifica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0F3F33-A57E-4C09-AE3B-086BE4579162}" type="slidenum">
              <a:rPr lang="it-IT" smtClean="0"/>
              <a:t>‹N›</a:t>
            </a:fld>
            <a:endParaRPr lang="it-IT"/>
          </a:p>
        </p:txBody>
      </p:sp>
    </p:spTree>
    <p:extLst>
      <p:ext uri="{BB962C8B-B14F-4D97-AF65-F5344CB8AC3E}">
        <p14:creationId xmlns:p14="http://schemas.microsoft.com/office/powerpoint/2010/main" val="22476777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4E7A61-33F3-4646-8190-CDC1DC7B7A44}"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24576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63.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64.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65.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66.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67.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68.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69.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78.xml.rels><?xml version="1.0" encoding="UTF-8" standalone="yes"?>
<Relationships xmlns="http://schemas.openxmlformats.org/package/2006/relationships"><Relationship Id="rId3" Type="http://schemas.openxmlformats.org/officeDocument/2006/relationships/audio" Target="NULL"/><Relationship Id="rId2" Type="http://schemas.openxmlformats.org/officeDocument/2006/relationships/slideMaster" Target="../slideMasters/slideMaster5.xml"/><Relationship Id="rId1" Type="http://schemas.openxmlformats.org/officeDocument/2006/relationships/audio" Target="../media/audio1.wav"/></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59875" cy="6858000"/>
            <a:chOff x="0" y="0"/>
            <a:chExt cx="5770" cy="4320"/>
          </a:xfrm>
        </p:grpSpPr>
        <p:sp>
          <p:nvSpPr>
            <p:cNvPr id="5"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Tahoma"/>
                <a:ea typeface="+mn-ea"/>
                <a:cs typeface="Arial" charset="0"/>
              </a:endParaRPr>
            </a:p>
          </p:txBody>
        </p:sp>
        <p:sp>
          <p:nvSpPr>
            <p:cNvPr id="6"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a:ln>
                  <a:noFill/>
                </a:ln>
                <a:solidFill>
                  <a:srgbClr val="FFFFFF"/>
                </a:solidFill>
                <a:effectLst/>
                <a:uLnTx/>
                <a:uFillTx/>
                <a:latin typeface="Tahoma" pitchFamily="34" charset="0"/>
                <a:ea typeface="+mn-ea"/>
                <a:cs typeface="Arial" charset="0"/>
              </a:endParaRPr>
            </a:p>
          </p:txBody>
        </p:sp>
        <p:sp>
          <p:nvSpPr>
            <p:cNvPr id="7"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a:ln>
                  <a:noFill/>
                </a:ln>
                <a:solidFill>
                  <a:srgbClr val="FFFFFF"/>
                </a:solidFill>
                <a:effectLst/>
                <a:uLnTx/>
                <a:uFillTx/>
                <a:latin typeface="Tahoma" pitchFamily="34" charset="0"/>
                <a:ea typeface="+mn-ea"/>
                <a:cs typeface="Arial" charset="0"/>
              </a:endParaRPr>
            </a:p>
          </p:txBody>
        </p:sp>
        <p:sp>
          <p:nvSpPr>
            <p:cNvPr id="8" name="Rectangle 6"/>
            <p:cNvSpPr>
              <a:spLocks noChangeArrowheads="1"/>
            </p:cNvSpPr>
            <p:nvPr userDrawn="1"/>
          </p:nvSpPr>
          <p:spPr bwMode="hidden">
            <a:xfrm>
              <a:off x="2256" y="0"/>
              <a:ext cx="240" cy="43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a:ln>
                  <a:noFill/>
                </a:ln>
                <a:solidFill>
                  <a:srgbClr val="FFFFFF"/>
                </a:solidFill>
                <a:effectLst/>
                <a:uLnTx/>
                <a:uFillTx/>
                <a:latin typeface="Tahoma" pitchFamily="34" charset="0"/>
                <a:ea typeface="+mn-ea"/>
                <a:cs typeface="Arial" charset="0"/>
              </a:endParaRPr>
            </a:p>
          </p:txBody>
        </p:sp>
        <p:sp>
          <p:nvSpPr>
            <p:cNvPr id="9"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a:ln>
                  <a:noFill/>
                </a:ln>
                <a:solidFill>
                  <a:srgbClr val="FFFFFF"/>
                </a:solidFill>
                <a:effectLst/>
                <a:uLnTx/>
                <a:uFillTx/>
                <a:latin typeface="Tahoma" pitchFamily="34" charset="0"/>
                <a:ea typeface="+mn-ea"/>
                <a:cs typeface="Arial" charset="0"/>
              </a:endParaRPr>
            </a:p>
          </p:txBody>
        </p:sp>
        <p:sp>
          <p:nvSpPr>
            <p:cNvPr id="10"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a:ln>
                  <a:noFill/>
                </a:ln>
                <a:solidFill>
                  <a:srgbClr val="FFFFFF"/>
                </a:solidFill>
                <a:effectLst/>
                <a:uLnTx/>
                <a:uFillTx/>
                <a:latin typeface="Tahoma" pitchFamily="34" charset="0"/>
                <a:ea typeface="+mn-ea"/>
                <a:cs typeface="Arial" charset="0"/>
              </a:endParaRPr>
            </a:p>
          </p:txBody>
        </p:sp>
        <p:sp>
          <p:nvSpPr>
            <p:cNvPr id="11"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Tahoma"/>
                <a:ea typeface="+mn-ea"/>
                <a:cs typeface="Arial" charset="0"/>
              </a:endParaRPr>
            </a:p>
          </p:txBody>
        </p:sp>
        <p:sp>
          <p:nvSpPr>
            <p:cNvPr id="12"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Tahoma"/>
                <a:ea typeface="+mn-ea"/>
                <a:cs typeface="Arial" charset="0"/>
              </a:endParaRPr>
            </a:p>
          </p:txBody>
        </p:sp>
        <p:sp>
          <p:nvSpPr>
            <p:cNvPr id="13"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a:ln>
                  <a:noFill/>
                </a:ln>
                <a:solidFill>
                  <a:srgbClr val="FFFFFF"/>
                </a:solidFill>
                <a:effectLst/>
                <a:uLnTx/>
                <a:uFillTx/>
                <a:latin typeface="Tahoma" pitchFamily="34" charset="0"/>
                <a:ea typeface="+mn-ea"/>
                <a:cs typeface="Arial" charset="0"/>
              </a:endParaRPr>
            </a:p>
          </p:txBody>
        </p:sp>
        <p:sp>
          <p:nvSpPr>
            <p:cNvPr id="14"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a:ln>
                  <a:noFill/>
                </a:ln>
                <a:solidFill>
                  <a:srgbClr val="FFFFFF"/>
                </a:solidFill>
                <a:effectLst/>
                <a:uLnTx/>
                <a:uFillTx/>
                <a:latin typeface="Tahoma" pitchFamily="34" charset="0"/>
                <a:ea typeface="+mn-ea"/>
                <a:cs typeface="Arial" charset="0"/>
              </a:endParaRPr>
            </a:p>
          </p:txBody>
        </p:sp>
        <p:sp>
          <p:nvSpPr>
            <p:cNvPr id="15" name="Rectangle 13"/>
            <p:cNvSpPr>
              <a:spLocks noChangeArrowheads="1"/>
            </p:cNvSpPr>
            <p:nvPr userDrawn="1"/>
          </p:nvSpPr>
          <p:spPr bwMode="hidden">
            <a:xfrm>
              <a:off x="1248" y="0"/>
              <a:ext cx="144" cy="432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a:ln>
                  <a:noFill/>
                </a:ln>
                <a:solidFill>
                  <a:srgbClr val="FFFFFF"/>
                </a:solidFill>
                <a:effectLst/>
                <a:uLnTx/>
                <a:uFillTx/>
                <a:latin typeface="Tahoma" pitchFamily="34" charset="0"/>
                <a:ea typeface="+mn-ea"/>
                <a:cs typeface="Arial" charset="0"/>
              </a:endParaRPr>
            </a:p>
          </p:txBody>
        </p:sp>
        <p:sp>
          <p:nvSpPr>
            <p:cNvPr id="16" name="Rectangle 14"/>
            <p:cNvSpPr>
              <a:spLocks noChangeArrowheads="1"/>
            </p:cNvSpPr>
            <p:nvPr userDrawn="1"/>
          </p:nvSpPr>
          <p:spPr bwMode="hidden">
            <a:xfrm>
              <a:off x="3300" y="0"/>
              <a:ext cx="252" cy="432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a:ln>
                  <a:noFill/>
                </a:ln>
                <a:solidFill>
                  <a:srgbClr val="FFFFFF"/>
                </a:solidFill>
                <a:effectLst/>
                <a:uLnTx/>
                <a:uFillTx/>
                <a:latin typeface="Tahoma" pitchFamily="34" charset="0"/>
                <a:ea typeface="+mn-ea"/>
                <a:cs typeface="Arial" charset="0"/>
              </a:endParaRPr>
            </a:p>
          </p:txBody>
        </p:sp>
        <p:sp>
          <p:nvSpPr>
            <p:cNvPr id="17"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Tahoma"/>
                <a:ea typeface="+mn-ea"/>
                <a:cs typeface="Arial" charset="0"/>
              </a:endParaRPr>
            </a:p>
          </p:txBody>
        </p:sp>
        <p:sp>
          <p:nvSpPr>
            <p:cNvPr id="18"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a:ln>
                  <a:noFill/>
                </a:ln>
                <a:solidFill>
                  <a:srgbClr val="FFFFFF"/>
                </a:solidFill>
                <a:effectLst/>
                <a:uLnTx/>
                <a:uFillTx/>
                <a:latin typeface="Tahoma" pitchFamily="34" charset="0"/>
                <a:ea typeface="+mn-ea"/>
                <a:cs typeface="Arial" charset="0"/>
              </a:endParaRPr>
            </a:p>
          </p:txBody>
        </p:sp>
        <p:sp>
          <p:nvSpPr>
            <p:cNvPr id="19"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Tahoma"/>
                <a:ea typeface="+mn-ea"/>
                <a:cs typeface="Arial" charset="0"/>
              </a:endParaRPr>
            </a:p>
          </p:txBody>
        </p:sp>
        <p:sp>
          <p:nvSpPr>
            <p:cNvPr id="20"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a:ln>
                  <a:noFill/>
                </a:ln>
                <a:solidFill>
                  <a:srgbClr val="FFFFFF"/>
                </a:solidFill>
                <a:effectLst/>
                <a:uLnTx/>
                <a:uFillTx/>
                <a:latin typeface="Tahoma" pitchFamily="34" charset="0"/>
                <a:ea typeface="+mn-ea"/>
                <a:cs typeface="Arial" charset="0"/>
              </a:endParaRPr>
            </a:p>
          </p:txBody>
        </p:sp>
        <p:sp>
          <p:nvSpPr>
            <p:cNvPr id="21"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Tahoma"/>
                <a:ea typeface="+mn-ea"/>
                <a:cs typeface="Arial" charset="0"/>
              </a:endParaRPr>
            </a:p>
          </p:txBody>
        </p:sp>
        <p:sp>
          <p:nvSpPr>
            <p:cNvPr id="22"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a:ln>
                  <a:noFill/>
                </a:ln>
                <a:solidFill>
                  <a:srgbClr val="FFFFFF"/>
                </a:solidFill>
                <a:effectLst/>
                <a:uLnTx/>
                <a:uFillTx/>
                <a:latin typeface="Tahoma" pitchFamily="34" charset="0"/>
                <a:ea typeface="+mn-ea"/>
                <a:cs typeface="Arial" charset="0"/>
              </a:endParaRPr>
            </a:p>
          </p:txBody>
        </p:sp>
        <p:sp>
          <p:nvSpPr>
            <p:cNvPr id="23"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a:ln>
                  <a:noFill/>
                </a:ln>
                <a:solidFill>
                  <a:srgbClr val="FFFFFF"/>
                </a:solidFill>
                <a:effectLst/>
                <a:uLnTx/>
                <a:uFillTx/>
                <a:latin typeface="Tahoma" pitchFamily="34" charset="0"/>
                <a:ea typeface="+mn-ea"/>
                <a:cs typeface="Arial" charset="0"/>
              </a:endParaRPr>
            </a:p>
          </p:txBody>
        </p:sp>
        <p:sp>
          <p:nvSpPr>
            <p:cNvPr id="24"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a14="http://schemas.microsoft.com/office/drawing/2010/main" w="9525">
                  <a:solidFill>
                    <a:srgbClr val="F11E8C"/>
                  </a:solidFill>
                  <a:prstDash val="solid"/>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FFFFFF"/>
                </a:solidFill>
                <a:effectLst/>
                <a:uLnTx/>
                <a:uFillTx/>
                <a:latin typeface="Tahoma"/>
                <a:ea typeface="+mn-ea"/>
                <a:cs typeface="Arial" charset="0"/>
              </a:endParaRPr>
            </a:p>
          </p:txBody>
        </p:sp>
        <p:sp>
          <p:nvSpPr>
            <p:cNvPr id="25" name="Freeform 23"/>
            <p:cNvSpPr>
              <a:spLocks/>
            </p:cNvSpPr>
            <p:nvPr userDrawn="1"/>
          </p:nvSpPr>
          <p:spPr bwMode="hidden">
            <a:xfrm>
              <a:off x="0" y="3867"/>
              <a:ext cx="5770" cy="174"/>
            </a:xfrm>
            <a:custGeom>
              <a:avLst/>
              <a:gdLst>
                <a:gd name="T0" fmla="*/ 4993 w 5770"/>
                <a:gd name="T1" fmla="*/ 66 h 174"/>
                <a:gd name="T2" fmla="*/ 4771 w 5770"/>
                <a:gd name="T3" fmla="*/ 132 h 174"/>
                <a:gd name="T4" fmla="*/ 4640 w 5770"/>
                <a:gd name="T5" fmla="*/ 96 h 174"/>
                <a:gd name="T6" fmla="*/ 4598 w 5770"/>
                <a:gd name="T7" fmla="*/ 36 h 174"/>
                <a:gd name="T8" fmla="*/ 4478 w 5770"/>
                <a:gd name="T9" fmla="*/ 30 h 174"/>
                <a:gd name="T10" fmla="*/ 4186 w 5770"/>
                <a:gd name="T11" fmla="*/ 108 h 174"/>
                <a:gd name="T12" fmla="*/ 3815 w 5770"/>
                <a:gd name="T13" fmla="*/ 120 h 174"/>
                <a:gd name="T14" fmla="*/ 3617 w 5770"/>
                <a:gd name="T15" fmla="*/ 72 h 174"/>
                <a:gd name="T16" fmla="*/ 3510 w 5770"/>
                <a:gd name="T17" fmla="*/ 60 h 174"/>
                <a:gd name="T18" fmla="*/ 3336 w 5770"/>
                <a:gd name="T19" fmla="*/ 96 h 174"/>
                <a:gd name="T20" fmla="*/ 2846 w 5770"/>
                <a:gd name="T21" fmla="*/ 150 h 174"/>
                <a:gd name="T22" fmla="*/ 2703 w 5770"/>
                <a:gd name="T23" fmla="*/ 96 h 174"/>
                <a:gd name="T24" fmla="*/ 2619 w 5770"/>
                <a:gd name="T25" fmla="*/ 90 h 174"/>
                <a:gd name="T26" fmla="*/ 2416 w 5770"/>
                <a:gd name="T27" fmla="*/ 132 h 174"/>
                <a:gd name="T28" fmla="*/ 2278 w 5770"/>
                <a:gd name="T29" fmla="*/ 84 h 174"/>
                <a:gd name="T30" fmla="*/ 2151 w 5770"/>
                <a:gd name="T31" fmla="*/ 36 h 174"/>
                <a:gd name="T32" fmla="*/ 1947 w 5770"/>
                <a:gd name="T33" fmla="*/ 120 h 174"/>
                <a:gd name="T34" fmla="*/ 1525 w 5770"/>
                <a:gd name="T35" fmla="*/ 102 h 174"/>
                <a:gd name="T36" fmla="*/ 1429 w 5770"/>
                <a:gd name="T37" fmla="*/ 60 h 174"/>
                <a:gd name="T38" fmla="*/ 1333 w 5770"/>
                <a:gd name="T39" fmla="*/ 60 h 174"/>
                <a:gd name="T40" fmla="*/ 1058 w 5770"/>
                <a:gd name="T41" fmla="*/ 150 h 174"/>
                <a:gd name="T42" fmla="*/ 652 w 5770"/>
                <a:gd name="T43" fmla="*/ 150 h 174"/>
                <a:gd name="T44" fmla="*/ 442 w 5770"/>
                <a:gd name="T45" fmla="*/ 66 h 174"/>
                <a:gd name="T46" fmla="*/ 377 w 5770"/>
                <a:gd name="T47" fmla="*/ 48 h 174"/>
                <a:gd name="T48" fmla="*/ 305 w 5770"/>
                <a:gd name="T49" fmla="*/ 108 h 174"/>
                <a:gd name="T50" fmla="*/ 144 w 5770"/>
                <a:gd name="T51" fmla="*/ 138 h 174"/>
                <a:gd name="T52" fmla="*/ 0 w 5770"/>
                <a:gd name="T53" fmla="*/ 96 h 174"/>
                <a:gd name="T54" fmla="*/ 167 w 5770"/>
                <a:gd name="T55" fmla="*/ 120 h 174"/>
                <a:gd name="T56" fmla="*/ 323 w 5770"/>
                <a:gd name="T57" fmla="*/ 84 h 174"/>
                <a:gd name="T58" fmla="*/ 383 w 5770"/>
                <a:gd name="T59" fmla="*/ 24 h 174"/>
                <a:gd name="T60" fmla="*/ 460 w 5770"/>
                <a:gd name="T61" fmla="*/ 60 h 174"/>
                <a:gd name="T62" fmla="*/ 706 w 5770"/>
                <a:gd name="T63" fmla="*/ 144 h 174"/>
                <a:gd name="T64" fmla="*/ 1100 w 5770"/>
                <a:gd name="T65" fmla="*/ 120 h 174"/>
                <a:gd name="T66" fmla="*/ 1345 w 5770"/>
                <a:gd name="T67" fmla="*/ 36 h 174"/>
                <a:gd name="T68" fmla="*/ 1441 w 5770"/>
                <a:gd name="T69" fmla="*/ 48 h 174"/>
                <a:gd name="T70" fmla="*/ 1561 w 5770"/>
                <a:gd name="T71" fmla="*/ 90 h 174"/>
                <a:gd name="T72" fmla="*/ 1971 w 5770"/>
                <a:gd name="T73" fmla="*/ 96 h 174"/>
                <a:gd name="T74" fmla="*/ 2235 w 5770"/>
                <a:gd name="T75" fmla="*/ 3 h 174"/>
                <a:gd name="T76" fmla="*/ 2350 w 5770"/>
                <a:gd name="T77" fmla="*/ 102 h 174"/>
                <a:gd name="T78" fmla="*/ 2559 w 5770"/>
                <a:gd name="T79" fmla="*/ 96 h 174"/>
                <a:gd name="T80" fmla="*/ 2715 w 5770"/>
                <a:gd name="T81" fmla="*/ 24 h 174"/>
                <a:gd name="T82" fmla="*/ 2792 w 5770"/>
                <a:gd name="T83" fmla="*/ 132 h 174"/>
                <a:gd name="T84" fmla="*/ 3127 w 5770"/>
                <a:gd name="T85" fmla="*/ 102 h 174"/>
                <a:gd name="T86" fmla="*/ 3486 w 5770"/>
                <a:gd name="T87" fmla="*/ 48 h 174"/>
                <a:gd name="T88" fmla="*/ 3582 w 5770"/>
                <a:gd name="T89" fmla="*/ 42 h 174"/>
                <a:gd name="T90" fmla="*/ 3731 w 5770"/>
                <a:gd name="T91" fmla="*/ 90 h 174"/>
                <a:gd name="T92" fmla="*/ 4078 w 5770"/>
                <a:gd name="T93" fmla="*/ 102 h 174"/>
                <a:gd name="T94" fmla="*/ 4419 w 5770"/>
                <a:gd name="T95" fmla="*/ 30 h 174"/>
                <a:gd name="T96" fmla="*/ 4574 w 5770"/>
                <a:gd name="T97" fmla="*/ 6 h 174"/>
                <a:gd name="T98" fmla="*/ 4628 w 5770"/>
                <a:gd name="T99" fmla="*/ 60 h 174"/>
                <a:gd name="T100" fmla="*/ 4724 w 5770"/>
                <a:gd name="T101" fmla="*/ 108 h 174"/>
                <a:gd name="T102" fmla="*/ 4927 w 5770"/>
                <a:gd name="T103" fmla="*/ 84 h 174"/>
                <a:gd name="T104" fmla="*/ 5118 w 5770"/>
                <a:gd name="T105" fmla="*/ 14 h 174"/>
                <a:gd name="T106" fmla="*/ 5280 w 5770"/>
                <a:gd name="T107" fmla="*/ 9 h 174"/>
                <a:gd name="T108" fmla="*/ 5453 w 5770"/>
                <a:gd name="T109" fmla="*/ 36 h 174"/>
                <a:gd name="T110" fmla="*/ 5465 w 5770"/>
                <a:gd name="T111" fmla="*/ 72 h 174"/>
                <a:gd name="T112" fmla="*/ 5656 w 5770"/>
                <a:gd name="T113" fmla="*/ 90 h 174"/>
                <a:gd name="T114" fmla="*/ 5710 w 5770"/>
                <a:gd name="T115" fmla="*/ 102 h 174"/>
                <a:gd name="T116" fmla="*/ 5477 w 5770"/>
                <a:gd name="T117" fmla="*/ 90 h 174"/>
                <a:gd name="T118" fmla="*/ 5453 w 5770"/>
                <a:gd name="T119" fmla="*/ 60 h 174"/>
                <a:gd name="T120" fmla="*/ 5393 w 5770"/>
                <a:gd name="T121" fmla="*/ 30 h 174"/>
                <a:gd name="T122" fmla="*/ 5219 w 5770"/>
                <a:gd name="T123" fmla="*/ 2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Tahoma"/>
                <a:ea typeface="+mn-ea"/>
                <a:cs typeface="Arial" charset="0"/>
              </a:endParaRPr>
            </a:p>
          </p:txBody>
        </p:sp>
      </p:grpSp>
      <p:sp>
        <p:nvSpPr>
          <p:cNvPr id="92184" name="Rectangle 24"/>
          <p:cNvSpPr>
            <a:spLocks noGrp="1" noChangeArrowheads="1"/>
          </p:cNvSpPr>
          <p:nvPr>
            <p:ph type="ctrTitle" sz="quarter"/>
          </p:nvPr>
        </p:nvSpPr>
        <p:spPr>
          <a:xfrm>
            <a:off x="685800" y="1600200"/>
            <a:ext cx="7772400" cy="1828800"/>
          </a:xfrm>
        </p:spPr>
        <p:txBody>
          <a:bodyPr/>
          <a:lstStyle>
            <a:lvl1pPr>
              <a:defRPr/>
            </a:lvl1pPr>
          </a:lstStyle>
          <a:p>
            <a:pPr lvl="0"/>
            <a:r>
              <a:rPr lang="it-IT" noProof="0" smtClean="0"/>
              <a:t>Fare clic per modificare lo stile del titolo</a:t>
            </a:r>
          </a:p>
        </p:txBody>
      </p:sp>
      <p:sp>
        <p:nvSpPr>
          <p:cNvPr id="92185" name="Rectangle 25"/>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it-IT" noProof="0" smtClean="0"/>
              <a:t>Fare clic per modificare lo stile del sottotitolo dello schema</a:t>
            </a:r>
          </a:p>
        </p:txBody>
      </p:sp>
      <p:sp>
        <p:nvSpPr>
          <p:cNvPr id="26" name="Rectangle 26"/>
          <p:cNvSpPr>
            <a:spLocks noGrp="1" noChangeArrowheads="1"/>
          </p:cNvSpPr>
          <p:nvPr>
            <p:ph type="dt" sz="quarter" idx="10"/>
          </p:nvPr>
        </p:nvSpPr>
        <p:spPr>
          <a:xfrm>
            <a:off x="457200" y="6243638"/>
            <a:ext cx="2133600" cy="457200"/>
          </a:xfrm>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a:ea typeface="+mn-ea"/>
              <a:cs typeface="+mn-cs"/>
            </a:endParaRPr>
          </a:p>
        </p:txBody>
      </p:sp>
      <p:sp>
        <p:nvSpPr>
          <p:cNvPr id="27" name="Rectangle 27"/>
          <p:cNvSpPr>
            <a:spLocks noGrp="1" noChangeArrowheads="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a:ea typeface="+mn-ea"/>
              <a:cs typeface="+mn-cs"/>
            </a:endParaRPr>
          </a:p>
        </p:txBody>
      </p:sp>
      <p:sp>
        <p:nvSpPr>
          <p:cNvPr id="28" name="Rectangle 28"/>
          <p:cNvSpPr>
            <a:spLocks noGrp="1" noChangeArrowheads="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9B260C2-1EAB-4413-9E84-06656A7EDA44}" type="slidenum">
              <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a:ea typeface="+mn-ea"/>
              <a:cs typeface="+mn-cs"/>
            </a:endParaRPr>
          </a:p>
        </p:txBody>
      </p:sp>
    </p:spTree>
    <p:extLst>
      <p:ext uri="{BB962C8B-B14F-4D97-AF65-F5344CB8AC3E}">
        <p14:creationId xmlns:p14="http://schemas.microsoft.com/office/powerpoint/2010/main" val="7875416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26"/>
          <p:cNvSpPr>
            <a:spLocks noGrp="1" noChangeArrowheads="1"/>
          </p:cNvSpPr>
          <p:nvPr>
            <p:ph type="ftr" sz="quarter" idx="10"/>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a:ea typeface="+mn-ea"/>
              <a:cs typeface="+mn-cs"/>
            </a:endParaRPr>
          </a:p>
        </p:txBody>
      </p:sp>
      <p:sp>
        <p:nvSpPr>
          <p:cNvPr id="5" name="Rectangle 27"/>
          <p:cNvSpPr>
            <a:spLocks noGrp="1" noChangeArrowheads="1"/>
          </p:cNvSpPr>
          <p:nvPr>
            <p:ph type="sldNum" sz="quarter" idx="11"/>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D52415E-E70C-4792-A390-82140EA3490B}" type="slidenum">
              <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a:ea typeface="+mn-ea"/>
              <a:cs typeface="+mn-cs"/>
            </a:endParaRPr>
          </a:p>
        </p:txBody>
      </p:sp>
      <p:sp>
        <p:nvSpPr>
          <p:cNvPr id="6" name="Rectangle 28"/>
          <p:cNvSpPr>
            <a:spLocks noGrp="1" noChangeArrowheads="1"/>
          </p:cNvSpPr>
          <p:nvPr>
            <p:ph type="dt" sz="half" idx="12"/>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a:ea typeface="+mn-ea"/>
              <a:cs typeface="+mn-cs"/>
            </a:endParaRPr>
          </a:p>
        </p:txBody>
      </p:sp>
    </p:spTree>
    <p:extLst>
      <p:ext uri="{BB962C8B-B14F-4D97-AF65-F5344CB8AC3E}">
        <p14:creationId xmlns:p14="http://schemas.microsoft.com/office/powerpoint/2010/main" val="277070258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567B23-FBB7-40E3-AE36-459449FF0EDC}" type="datetimeFigureOut">
              <a:rPr kumimoji="0" lang="it-IT"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04/06/2016</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Segnaposto piè di pagina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egnaposto numero diapositiva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6E5337-97B2-4544-87F8-DA778B3297DA}" type="slidenum">
              <a:rPr kumimoji="0" lang="it-IT"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0008155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567B23-FBB7-40E3-AE36-459449FF0EDC}" type="datetimeFigureOut">
              <a:rPr kumimoji="0" lang="it-IT"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04/06/2016</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egnaposto piè di pagina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egnaposto numero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6E5337-97B2-4544-87F8-DA778B3297DA}" type="slidenum">
              <a:rPr kumimoji="0" lang="it-IT"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1463469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567B23-FBB7-40E3-AE36-459449FF0EDC}" type="datetimeFigureOut">
              <a:rPr kumimoji="0" lang="it-IT"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04/06/2016</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Segnaposto piè di pagina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egnaposto numero diapositiva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6E5337-97B2-4544-87F8-DA778B3297DA}" type="slidenum">
              <a:rPr kumimoji="0" lang="it-IT"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3754501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567B23-FBB7-40E3-AE36-459449FF0EDC}" type="datetimeFigureOut">
              <a:rPr kumimoji="0" lang="it-IT"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04/06/2016</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egnaposto piè di pa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egnaposto numero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6E5337-97B2-4544-87F8-DA778B3297DA}" type="slidenum">
              <a:rPr kumimoji="0" lang="it-IT"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8145313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567B23-FBB7-40E3-AE36-459449FF0EDC}" type="datetimeFigureOut">
              <a:rPr kumimoji="0" lang="it-IT"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04/06/2016</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egnaposto piè di pa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egnaposto numero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6E5337-97B2-4544-87F8-DA778B3297DA}" type="slidenum">
              <a:rPr kumimoji="0" lang="it-IT"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3239401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567B23-FBB7-40E3-AE36-459449FF0EDC}" type="datetimeFigureOut">
              <a:rPr kumimoji="0" lang="it-IT"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04/06/2016</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egnaposto piè di pa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egnaposto numero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6E5337-97B2-4544-87F8-DA778B3297DA}" type="slidenum">
              <a:rPr kumimoji="0" lang="it-IT"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7417286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567B23-FBB7-40E3-AE36-459449FF0EDC}" type="datetimeFigureOut">
              <a:rPr kumimoji="0" lang="it-IT"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04/06/2016</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egnaposto piè di pa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egnaposto numero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6E5337-97B2-4544-87F8-DA778B3297DA}" type="slidenum">
              <a:rPr kumimoji="0" lang="it-IT"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8923883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49D355-16BD-4E45-BD9A-5EA878CF7CBD}" type="datetimeFigureOut">
              <a:rPr kumimoji="0" lang="it-IT"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04/06/2016</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egnaposto piè di pa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egnaposto numero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A41E1B-4F70-4964-A407-84C68BE8251C}" type="slidenum">
              <a:rPr kumimoji="0" lang="it-IT"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5338331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49D355-16BD-4E45-BD9A-5EA878CF7CBD}" type="datetimeFigureOut">
              <a:rPr kumimoji="0" lang="it-IT"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04/06/2016</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egnaposto piè di pa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egnaposto numero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A41E1B-4F70-4964-A407-84C68BE8251C}" type="slidenum">
              <a:rPr kumimoji="0" lang="it-IT"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5111758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49D355-16BD-4E45-BD9A-5EA878CF7CBD}" type="datetimeFigureOut">
              <a:rPr kumimoji="0" lang="it-IT"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04/06/2016</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egnaposto piè di pa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egnaposto numero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A41E1B-4F70-4964-A407-84C68BE8251C}" type="slidenum">
              <a:rPr kumimoji="0" lang="it-IT"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92220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7813"/>
            <a:ext cx="2057400" cy="5853112"/>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7813"/>
            <a:ext cx="6019800" cy="5853112"/>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26"/>
          <p:cNvSpPr>
            <a:spLocks noGrp="1" noChangeArrowheads="1"/>
          </p:cNvSpPr>
          <p:nvPr>
            <p:ph type="ftr" sz="quarter" idx="10"/>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a:ea typeface="+mn-ea"/>
              <a:cs typeface="+mn-cs"/>
            </a:endParaRPr>
          </a:p>
        </p:txBody>
      </p:sp>
      <p:sp>
        <p:nvSpPr>
          <p:cNvPr id="5" name="Rectangle 27"/>
          <p:cNvSpPr>
            <a:spLocks noGrp="1" noChangeArrowheads="1"/>
          </p:cNvSpPr>
          <p:nvPr>
            <p:ph type="sldNum" sz="quarter" idx="11"/>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6000365-D0F0-45F3-929C-FD9E9FC8A0B7}" type="slidenum">
              <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a:ea typeface="+mn-ea"/>
              <a:cs typeface="+mn-cs"/>
            </a:endParaRPr>
          </a:p>
        </p:txBody>
      </p:sp>
      <p:sp>
        <p:nvSpPr>
          <p:cNvPr id="6" name="Rectangle 28"/>
          <p:cNvSpPr>
            <a:spLocks noGrp="1" noChangeArrowheads="1"/>
          </p:cNvSpPr>
          <p:nvPr>
            <p:ph type="dt" sz="half" idx="12"/>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a:ea typeface="+mn-ea"/>
              <a:cs typeface="+mn-cs"/>
            </a:endParaRPr>
          </a:p>
        </p:txBody>
      </p:sp>
    </p:spTree>
    <p:extLst>
      <p:ext uri="{BB962C8B-B14F-4D97-AF65-F5344CB8AC3E}">
        <p14:creationId xmlns:p14="http://schemas.microsoft.com/office/powerpoint/2010/main" val="31092386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49D355-16BD-4E45-BD9A-5EA878CF7CBD}" type="datetimeFigureOut">
              <a:rPr kumimoji="0" lang="it-IT"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04/06/2016</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egnaposto piè di pa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egnaposto numero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A41E1B-4F70-4964-A407-84C68BE8251C}" type="slidenum">
              <a:rPr kumimoji="0" lang="it-IT"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6950116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49D355-16BD-4E45-BD9A-5EA878CF7CBD}" type="datetimeFigureOut">
              <a:rPr kumimoji="0" lang="it-IT"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04/06/2016</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Segnaposto piè di pagina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egnaposto numero diapositiva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A41E1B-4F70-4964-A407-84C68BE8251C}" type="slidenum">
              <a:rPr kumimoji="0" lang="it-IT"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1553374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49D355-16BD-4E45-BD9A-5EA878CF7CBD}" type="datetimeFigureOut">
              <a:rPr kumimoji="0" lang="it-IT"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04/06/2016</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egnaposto piè di pagina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egnaposto numero diapositiva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A41E1B-4F70-4964-A407-84C68BE8251C}" type="slidenum">
              <a:rPr kumimoji="0" lang="it-IT"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1612219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49D355-16BD-4E45-BD9A-5EA878CF7CBD}" type="datetimeFigureOut">
              <a:rPr kumimoji="0" lang="it-IT"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04/06/2016</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Segnaposto piè di pagina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egnaposto numero diapositiva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A41E1B-4F70-4964-A407-84C68BE8251C}" type="slidenum">
              <a:rPr kumimoji="0" lang="it-IT"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6216606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49D355-16BD-4E45-BD9A-5EA878CF7CBD}" type="datetimeFigureOut">
              <a:rPr kumimoji="0" lang="it-IT"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04/06/2016</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egnaposto piè di pa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egnaposto numero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A41E1B-4F70-4964-A407-84C68BE8251C}" type="slidenum">
              <a:rPr kumimoji="0" lang="it-IT"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8672998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49D355-16BD-4E45-BD9A-5EA878CF7CBD}" type="datetimeFigureOut">
              <a:rPr kumimoji="0" lang="it-IT"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04/06/2016</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egnaposto piè di pa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egnaposto numero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A41E1B-4F70-4964-A407-84C68BE8251C}" type="slidenum">
              <a:rPr kumimoji="0" lang="it-IT"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0363765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49D355-16BD-4E45-BD9A-5EA878CF7CBD}" type="datetimeFigureOut">
              <a:rPr kumimoji="0" lang="it-IT"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04/06/2016</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egnaposto piè di pa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egnaposto numero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A41E1B-4F70-4964-A407-84C68BE8251C}" type="slidenum">
              <a:rPr kumimoji="0" lang="it-IT"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5324243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F49D355-16BD-4E45-BD9A-5EA878CF7CBD}" type="datetimeFigureOut">
              <a:rPr kumimoji="0" lang="it-IT"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04/06/2016</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egnaposto piè di pa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egnaposto numero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A41E1B-4F70-4964-A407-84C68BE8251C}" type="slidenum">
              <a:rPr kumimoji="0" lang="it-IT"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1505731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31"/>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342900" rtl="0" eaLnBrk="1" fontAlgn="auto" latinLnBrk="0" hangingPunct="1">
                <a:lnSpc>
                  <a:spcPct val="100000"/>
                </a:lnSpc>
                <a:spcBef>
                  <a:spcPts val="0"/>
                </a:spcBef>
                <a:spcAft>
                  <a:spcPts val="0"/>
                </a:spcAft>
                <a:buClrTx/>
                <a:buSzTx/>
                <a:buFontTx/>
                <a:buNone/>
                <a:tabLst/>
                <a:defRPr/>
              </a:pPr>
              <a:t>6/4/2016</a:t>
            </a:fld>
            <a:endParaRPr kumimoji="0" lang="en-US" sz="9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Segnaposto piè di pagina 4"/>
          <p:cNvSpPr>
            <a:spLocks noGrp="1"/>
          </p:cNvSpPr>
          <p:nvPr>
            <p:ph type="ftr" sz="quarter" idx="11"/>
          </p:nvPr>
        </p:nvSpPr>
        <p:spPr/>
        <p: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egnaposto numero diapositiva 5"/>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‹N›</a:t>
            </a:fld>
            <a:endParaRPr kumimoji="0" lang="en-US" sz="9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61161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342900" rtl="0" eaLnBrk="1" fontAlgn="auto" latinLnBrk="0" hangingPunct="1">
                <a:lnSpc>
                  <a:spcPct val="100000"/>
                </a:lnSpc>
                <a:spcBef>
                  <a:spcPts val="0"/>
                </a:spcBef>
                <a:spcAft>
                  <a:spcPts val="0"/>
                </a:spcAft>
                <a:buClrTx/>
                <a:buSzTx/>
                <a:buFontTx/>
                <a:buNone/>
                <a:tabLst/>
                <a:defRPr/>
              </a:pPr>
              <a:t>6/4/2016</a:t>
            </a:fld>
            <a:endParaRPr kumimoji="0" lang="en-US" sz="9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Segnaposto piè di pagina 4"/>
          <p:cNvSpPr>
            <a:spLocks noGrp="1"/>
          </p:cNvSpPr>
          <p:nvPr>
            <p:ph type="ftr" sz="quarter" idx="11"/>
          </p:nvPr>
        </p:nvSpPr>
        <p:spPr/>
        <p: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egnaposto numero diapositiva 5"/>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‹N›</a:t>
            </a:fld>
            <a:endParaRPr kumimoji="0" lang="en-US" sz="9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17368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1941910" y="2514601"/>
            <a:ext cx="6686549" cy="2262781"/>
          </a:xfrm>
        </p:spPr>
        <p:txBody>
          <a:bodyPr anchor="b">
            <a:normAutofit/>
          </a:bodyPr>
          <a:lstStyle>
            <a:lvl1pPr>
              <a:defRPr sz="4050"/>
            </a:lvl1pPr>
          </a:lstStyle>
          <a:p>
            <a:r>
              <a:rPr lang="it-IT" smtClean="0"/>
              <a:t>Fare clic per modificare lo stile del titolo</a:t>
            </a:r>
            <a:endParaRPr lang="en-US" dirty="0"/>
          </a:p>
        </p:txBody>
      </p:sp>
      <p:sp>
        <p:nvSpPr>
          <p:cNvPr id="3" name="Subtitle 2"/>
          <p:cNvSpPr>
            <a:spLocks noGrp="1"/>
          </p:cNvSpPr>
          <p:nvPr>
            <p:ph type="subTitle" idx="1"/>
          </p:nvPr>
        </p:nvSpPr>
        <p:spPr>
          <a:xfrm>
            <a:off x="1941910" y="4777380"/>
            <a:ext cx="6686549" cy="1126283"/>
          </a:xfrm>
        </p:spPr>
        <p:txBody>
          <a:bodyPr anchor="t"/>
          <a:lstStyle>
            <a:lvl1pPr marL="0" indent="0" algn="l">
              <a:buNone/>
              <a:defRPr>
                <a:solidFill>
                  <a:schemeClr val="tx1">
                    <a:lumMod val="65000"/>
                    <a:lumOff val="3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it-IT" smtClean="0"/>
              <a:t>Fare clic per modificare lo stile del sottotitolo dello schema</a:t>
            </a:r>
            <a:endParaRPr lang="en-US" dirty="0"/>
          </a:p>
        </p:txBody>
      </p:sp>
      <p:sp>
        <p:nvSpPr>
          <p:cNvPr id="4" name="Date Placeholder 3"/>
          <p:cNvSpPr>
            <a:spLocks noGrp="1"/>
          </p:cNvSpPr>
          <p:nvPr>
            <p:ph type="dt" sz="half" idx="10"/>
          </p:nvPr>
        </p:nvSpPr>
        <p:spPr/>
        <p:txBody>
          <a:bodyPr/>
          <a:lstStyle/>
          <a:p>
            <a:pPr defTabSz="685800"/>
            <a:fld id="{5F487372-414C-4AAE-B1CD-316F5822114B}" type="datetimeFigureOut">
              <a:rPr lang="it-IT" smtClean="0">
                <a:solidFill>
                  <a:prstClr val="black">
                    <a:tint val="75000"/>
                  </a:prstClr>
                </a:solidFill>
              </a:rPr>
              <a:pPr defTabSz="685800"/>
              <a:t>04/06/2016</a:t>
            </a:fld>
            <a:endParaRPr lang="it-IT">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it-IT">
              <a:solidFill>
                <a:srgbClr val="92D050">
                  <a:tint val="20000"/>
                </a:srgbClr>
              </a:solidFill>
            </a:endParaRPr>
          </a:p>
        </p:txBody>
      </p:sp>
      <p:sp>
        <p:nvSpPr>
          <p:cNvPr id="7" name="Freeform 6"/>
          <p:cNvSpPr/>
          <p:nvPr/>
        </p:nvSpPr>
        <p:spPr bwMode="auto">
          <a:xfrm>
            <a:off x="0" y="4323811"/>
            <a:ext cx="1308489"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398860" y="4529541"/>
            <a:ext cx="584825" cy="365125"/>
          </a:xfrm>
        </p:spPr>
        <p:txBody>
          <a:bodyPr/>
          <a:lstStyle/>
          <a:p>
            <a:pPr defTabSz="685800"/>
            <a:fld id="{1C73F97B-DCB6-4DED-8CFC-15DCB0F8554B}" type="slidenum">
              <a:rPr lang="it-IT" smtClean="0"/>
              <a:pPr defTabSz="685800"/>
              <a:t>‹N›</a:t>
            </a:fld>
            <a:endParaRPr lang="it-IT"/>
          </a:p>
        </p:txBody>
      </p:sp>
    </p:spTree>
    <p:extLst>
      <p:ext uri="{BB962C8B-B14F-4D97-AF65-F5344CB8AC3E}">
        <p14:creationId xmlns:p14="http://schemas.microsoft.com/office/powerpoint/2010/main" val="1226765731"/>
      </p:ext>
    </p:extLst>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6"/>
            <a:ext cx="7772400" cy="1362075"/>
          </a:xfrm>
        </p:spPr>
        <p:txBody>
          <a:bodyPr anchor="t"/>
          <a:lstStyle>
            <a:lvl1pPr algn="l">
              <a:defRPr sz="3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342900" rtl="0" eaLnBrk="1" fontAlgn="auto" latinLnBrk="0" hangingPunct="1">
                <a:lnSpc>
                  <a:spcPct val="100000"/>
                </a:lnSpc>
                <a:spcBef>
                  <a:spcPts val="0"/>
                </a:spcBef>
                <a:spcAft>
                  <a:spcPts val="0"/>
                </a:spcAft>
                <a:buClrTx/>
                <a:buSzTx/>
                <a:buFontTx/>
                <a:buNone/>
                <a:tabLst/>
                <a:defRPr/>
              </a:pPr>
              <a:t>6/4/2016</a:t>
            </a:fld>
            <a:endParaRPr kumimoji="0" lang="en-US" sz="9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Segnaposto piè di pagina 4"/>
          <p:cNvSpPr>
            <a:spLocks noGrp="1"/>
          </p:cNvSpPr>
          <p:nvPr>
            <p:ph type="ftr" sz="quarter" idx="11"/>
          </p:nvPr>
        </p:nvSpPr>
        <p:spPr/>
        <p: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egnaposto numero diapositiva 5"/>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‹N›</a:t>
            </a:fld>
            <a:endParaRPr kumimoji="0" lang="en-US" sz="9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244590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09600" y="1600206"/>
            <a:ext cx="54102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6172200" y="1600206"/>
            <a:ext cx="54102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342900" rtl="0" eaLnBrk="1" fontAlgn="auto" latinLnBrk="0" hangingPunct="1">
                <a:lnSpc>
                  <a:spcPct val="100000"/>
                </a:lnSpc>
                <a:spcBef>
                  <a:spcPts val="0"/>
                </a:spcBef>
                <a:spcAft>
                  <a:spcPts val="0"/>
                </a:spcAft>
                <a:buClrTx/>
                <a:buSzTx/>
                <a:buFontTx/>
                <a:buNone/>
                <a:tabLst/>
                <a:defRPr/>
              </a:pPr>
              <a:t>6/4/2016</a:t>
            </a:fld>
            <a:endParaRPr kumimoji="0" lang="en-US" sz="9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egnaposto piè di pagina 5"/>
          <p:cNvSpPr>
            <a:spLocks noGrp="1"/>
          </p:cNvSpPr>
          <p:nvPr>
            <p:ph type="ftr" sz="quarter" idx="11"/>
          </p:nvPr>
        </p:nvSpPr>
        <p:spPr/>
        <p: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Segnaposto numero diapositiva 6"/>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‹N›</a:t>
            </a:fld>
            <a:endParaRPr kumimoji="0" lang="en-US" sz="9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192966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8"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8"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342900" rtl="0" eaLnBrk="1" fontAlgn="auto" latinLnBrk="0" hangingPunct="1">
                <a:lnSpc>
                  <a:spcPct val="100000"/>
                </a:lnSpc>
                <a:spcBef>
                  <a:spcPts val="0"/>
                </a:spcBef>
                <a:spcAft>
                  <a:spcPts val="0"/>
                </a:spcAft>
                <a:buClrTx/>
                <a:buSzTx/>
                <a:buFontTx/>
                <a:buNone/>
                <a:tabLst/>
                <a:defRPr/>
              </a:pPr>
              <a:t>6/4/2016</a:t>
            </a:fld>
            <a:endParaRPr kumimoji="0" lang="en-US" sz="9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8" name="Segnaposto piè di pagina 7"/>
          <p:cNvSpPr>
            <a:spLocks noGrp="1"/>
          </p:cNvSpPr>
          <p:nvPr>
            <p:ph type="ftr" sz="quarter" idx="11"/>
          </p:nvPr>
        </p:nvSpPr>
        <p:spPr/>
        <p: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9" name="Segnaposto numero diapositiva 8"/>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‹N›</a:t>
            </a:fld>
            <a:endParaRPr kumimoji="0" lang="en-US" sz="9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787220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342900" rtl="0" eaLnBrk="1" fontAlgn="auto" latinLnBrk="0" hangingPunct="1">
                <a:lnSpc>
                  <a:spcPct val="100000"/>
                </a:lnSpc>
                <a:spcBef>
                  <a:spcPts val="0"/>
                </a:spcBef>
                <a:spcAft>
                  <a:spcPts val="0"/>
                </a:spcAft>
                <a:buClrTx/>
                <a:buSzTx/>
                <a:buFontTx/>
                <a:buNone/>
                <a:tabLst/>
                <a:defRPr/>
              </a:pPr>
              <a:t>6/4/2016</a:t>
            </a:fld>
            <a:endParaRPr kumimoji="0" lang="en-US" sz="9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Segnaposto piè di pagina 3"/>
          <p:cNvSpPr>
            <a:spLocks noGrp="1"/>
          </p:cNvSpPr>
          <p:nvPr>
            <p:ph type="ftr" sz="quarter" idx="11"/>
          </p:nvPr>
        </p:nvSpPr>
        <p:spPr/>
        <p: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Segnaposto numero diapositiva 4"/>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‹N›</a:t>
            </a:fld>
            <a:endParaRPr kumimoji="0" lang="en-US" sz="9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21160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342900" rtl="0" eaLnBrk="1" fontAlgn="auto" latinLnBrk="0" hangingPunct="1">
                <a:lnSpc>
                  <a:spcPct val="100000"/>
                </a:lnSpc>
                <a:spcBef>
                  <a:spcPts val="0"/>
                </a:spcBef>
                <a:spcAft>
                  <a:spcPts val="0"/>
                </a:spcAft>
                <a:buClrTx/>
                <a:buSzTx/>
                <a:buFontTx/>
                <a:buNone/>
                <a:tabLst/>
                <a:defRPr/>
              </a:pPr>
              <a:t>6/4/2016</a:t>
            </a:fld>
            <a:endParaRPr kumimoji="0" lang="en-US" sz="9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3" name="Segnaposto piè di pagina 2"/>
          <p:cNvSpPr>
            <a:spLocks noGrp="1"/>
          </p:cNvSpPr>
          <p:nvPr>
            <p:ph type="ftr" sz="quarter" idx="11"/>
          </p:nvPr>
        </p:nvSpPr>
        <p:spPr/>
        <p: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Segnaposto numero diapositiva 3"/>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‹N›</a:t>
            </a:fld>
            <a:endParaRPr kumimoji="0" lang="en-US" sz="9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703551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2" y="273050"/>
            <a:ext cx="3008313" cy="1162050"/>
          </a:xfrm>
        </p:spPr>
        <p:txBody>
          <a:bodyPr anchor="b"/>
          <a:lstStyle>
            <a:lvl1pPr algn="l">
              <a:defRPr sz="15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6"/>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342900" rtl="0" eaLnBrk="1" fontAlgn="auto" latinLnBrk="0" hangingPunct="1">
                <a:lnSpc>
                  <a:spcPct val="100000"/>
                </a:lnSpc>
                <a:spcBef>
                  <a:spcPts val="0"/>
                </a:spcBef>
                <a:spcAft>
                  <a:spcPts val="0"/>
                </a:spcAft>
                <a:buClrTx/>
                <a:buSzTx/>
                <a:buFontTx/>
                <a:buNone/>
                <a:tabLst/>
                <a:defRPr/>
              </a:pPr>
              <a:t>6/4/2016</a:t>
            </a:fld>
            <a:endParaRPr kumimoji="0" lang="en-US" sz="9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egnaposto piè di pagina 5"/>
          <p:cNvSpPr>
            <a:spLocks noGrp="1"/>
          </p:cNvSpPr>
          <p:nvPr>
            <p:ph type="ftr" sz="quarter" idx="11"/>
          </p:nvPr>
        </p:nvSpPr>
        <p:spPr/>
        <p: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Segnaposto numero diapositiva 6"/>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‹N›</a:t>
            </a:fld>
            <a:endParaRPr kumimoji="0" lang="en-US" sz="9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098031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15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342900" rtl="0" eaLnBrk="1" fontAlgn="auto" latinLnBrk="0" hangingPunct="1">
                <a:lnSpc>
                  <a:spcPct val="100000"/>
                </a:lnSpc>
                <a:spcBef>
                  <a:spcPts val="0"/>
                </a:spcBef>
                <a:spcAft>
                  <a:spcPts val="0"/>
                </a:spcAft>
                <a:buClrTx/>
                <a:buSzTx/>
                <a:buFontTx/>
                <a:buNone/>
                <a:tabLst/>
                <a:defRPr/>
              </a:pPr>
              <a:t>6/4/2016</a:t>
            </a:fld>
            <a:endParaRPr kumimoji="0" lang="en-US" sz="9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egnaposto piè di pagina 5"/>
          <p:cNvSpPr>
            <a:spLocks noGrp="1"/>
          </p:cNvSpPr>
          <p:nvPr>
            <p:ph type="ftr" sz="quarter" idx="11"/>
          </p:nvPr>
        </p:nvSpPr>
        <p:spPr/>
        <p: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Segnaposto numero diapositiva 6"/>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‹N›</a:t>
            </a:fld>
            <a:endParaRPr kumimoji="0" lang="en-US" sz="9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528581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342900" rtl="0" eaLnBrk="1" fontAlgn="auto" latinLnBrk="0" hangingPunct="1">
                <a:lnSpc>
                  <a:spcPct val="100000"/>
                </a:lnSpc>
                <a:spcBef>
                  <a:spcPts val="0"/>
                </a:spcBef>
                <a:spcAft>
                  <a:spcPts val="0"/>
                </a:spcAft>
                <a:buClrTx/>
                <a:buSzTx/>
                <a:buFontTx/>
                <a:buNone/>
                <a:tabLst/>
                <a:defRPr/>
              </a:pPr>
              <a:t>6/4/2016</a:t>
            </a:fld>
            <a:endParaRPr kumimoji="0" lang="en-US" sz="9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Segnaposto piè di pagina 4"/>
          <p:cNvSpPr>
            <a:spLocks noGrp="1"/>
          </p:cNvSpPr>
          <p:nvPr>
            <p:ph type="ftr" sz="quarter" idx="11"/>
          </p:nvPr>
        </p:nvSpPr>
        <p:spPr/>
        <p: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egnaposto numero diapositiva 5"/>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‹N›</a:t>
            </a:fld>
            <a:endParaRPr kumimoji="0" lang="en-US" sz="9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791306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4644"/>
            <a:ext cx="27432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09600" y="274644"/>
            <a:ext cx="80772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342900" rtl="0" eaLnBrk="1" fontAlgn="auto" latinLnBrk="0" hangingPunct="1">
                <a:lnSpc>
                  <a:spcPct val="100000"/>
                </a:lnSpc>
                <a:spcBef>
                  <a:spcPts val="0"/>
                </a:spcBef>
                <a:spcAft>
                  <a:spcPts val="0"/>
                </a:spcAft>
                <a:buClrTx/>
                <a:buSzTx/>
                <a:buFontTx/>
                <a:buNone/>
                <a:tabLst/>
                <a:defRPr/>
              </a:pPr>
              <a:t>6/4/2016</a:t>
            </a:fld>
            <a:endParaRPr kumimoji="0" lang="en-US" sz="9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Segnaposto piè di pagina 4"/>
          <p:cNvSpPr>
            <a:spLocks noGrp="1"/>
          </p:cNvSpPr>
          <p:nvPr>
            <p:ph type="ftr" sz="quarter" idx="11"/>
          </p:nvPr>
        </p:nvSpPr>
        <p:spPr/>
        <p: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egnaposto numero diapositiva 5"/>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‹N›</a:t>
            </a:fld>
            <a:endParaRPr kumimoji="0" lang="en-US" sz="9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2318008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a:xfrm>
            <a:off x="1944694" y="624110"/>
            <a:ext cx="6683765" cy="1280890"/>
          </a:xfrm>
        </p:spPr>
        <p:txBody>
          <a:bodyPr/>
          <a:lstStyle/>
          <a:p>
            <a:r>
              <a:rPr lang="it-IT" smtClean="0"/>
              <a:t>Fare clic per modificare lo stile del titolo</a:t>
            </a:r>
            <a:endParaRPr lang="en-US" dirty="0"/>
          </a:p>
        </p:txBody>
      </p:sp>
      <p:sp>
        <p:nvSpPr>
          <p:cNvPr id="3" name="Content Placeholder 2"/>
          <p:cNvSpPr>
            <a:spLocks noGrp="1"/>
          </p:cNvSpPr>
          <p:nvPr>
            <p:ph idx="1"/>
          </p:nvPr>
        </p:nvSpPr>
        <p:spPr>
          <a:xfrm>
            <a:off x="1941909" y="2133600"/>
            <a:ext cx="6686550" cy="3777622"/>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pPr defTabSz="685800"/>
            <a:fld id="{5F487372-414C-4AAE-B1CD-316F5822114B}" type="datetimeFigureOut">
              <a:rPr lang="it-IT" smtClean="0">
                <a:solidFill>
                  <a:srgbClr val="92D050"/>
                </a:solidFill>
              </a:rPr>
              <a:pPr defTabSz="685800"/>
              <a:t>04/06/2016</a:t>
            </a:fld>
            <a:endParaRPr lang="it-IT">
              <a:solidFill>
                <a:srgbClr val="92D050"/>
              </a:solidFill>
            </a:endParaRPr>
          </a:p>
        </p:txBody>
      </p:sp>
      <p:sp>
        <p:nvSpPr>
          <p:cNvPr id="5" name="Footer Placeholder 4"/>
          <p:cNvSpPr>
            <a:spLocks noGrp="1"/>
          </p:cNvSpPr>
          <p:nvPr>
            <p:ph type="ftr" sz="quarter" idx="11"/>
          </p:nvPr>
        </p:nvSpPr>
        <p:spPr/>
        <p:txBody>
          <a:bodyPr/>
          <a:lstStyle/>
          <a:p>
            <a:pPr defTabSz="685800"/>
            <a:endParaRPr lang="it-IT">
              <a:solidFill>
                <a:srgbClr val="92D050"/>
              </a:solidFill>
            </a:endParaRPr>
          </a:p>
        </p:txBody>
      </p:sp>
      <p:sp>
        <p:nvSpPr>
          <p:cNvPr id="8"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defTabSz="685800"/>
            <a:fld id="{1C73F97B-DCB6-4DED-8CFC-15DCB0F8554B}" type="slidenum">
              <a:rPr lang="it-IT" smtClean="0">
                <a:solidFill>
                  <a:srgbClr val="92D050"/>
                </a:solidFill>
              </a:rPr>
              <a:pPr defTabSz="685800"/>
              <a:t>‹N›</a:t>
            </a:fld>
            <a:endParaRPr lang="it-IT">
              <a:solidFill>
                <a:srgbClr val="92D050"/>
              </a:solidFill>
            </a:endParaRPr>
          </a:p>
        </p:txBody>
      </p:sp>
    </p:spTree>
    <p:extLst>
      <p:ext uri="{BB962C8B-B14F-4D97-AF65-F5344CB8AC3E}">
        <p14:creationId xmlns:p14="http://schemas.microsoft.com/office/powerpoint/2010/main" val="217135694"/>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1941910" y="2058750"/>
            <a:ext cx="6686549" cy="1468800"/>
          </a:xfrm>
        </p:spPr>
        <p:txBody>
          <a:bodyPr anchor="b"/>
          <a:lstStyle>
            <a:lvl1pPr algn="l">
              <a:defRPr sz="3000" b="0" cap="none"/>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1941910" y="3530129"/>
            <a:ext cx="6686549" cy="860400"/>
          </a:xfrm>
        </p:spPr>
        <p:txBody>
          <a:bodyPr anchor="t"/>
          <a:lstStyle>
            <a:lvl1pPr marL="0" indent="0" algn="l">
              <a:buNone/>
              <a:defRPr sz="150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pPr defTabSz="685800"/>
            <a:fld id="{5F487372-414C-4AAE-B1CD-316F5822114B}" type="datetimeFigureOut">
              <a:rPr lang="it-IT" smtClean="0">
                <a:solidFill>
                  <a:srgbClr val="92D050"/>
                </a:solidFill>
              </a:rPr>
              <a:pPr defTabSz="685800"/>
              <a:t>04/06/2016</a:t>
            </a:fld>
            <a:endParaRPr lang="it-IT">
              <a:solidFill>
                <a:srgbClr val="92D050"/>
              </a:solidFill>
            </a:endParaRPr>
          </a:p>
        </p:txBody>
      </p:sp>
      <p:sp>
        <p:nvSpPr>
          <p:cNvPr id="5" name="Footer Placeholder 4"/>
          <p:cNvSpPr>
            <a:spLocks noGrp="1"/>
          </p:cNvSpPr>
          <p:nvPr>
            <p:ph type="ftr" sz="quarter" idx="11"/>
          </p:nvPr>
        </p:nvSpPr>
        <p:spPr/>
        <p:txBody>
          <a:bodyPr/>
          <a:lstStyle/>
          <a:p>
            <a:pPr defTabSz="685800"/>
            <a:endParaRPr lang="it-IT">
              <a:solidFill>
                <a:srgbClr val="92D050"/>
              </a:solidFill>
            </a:endParaRPr>
          </a:p>
        </p:txBody>
      </p:sp>
      <p:sp>
        <p:nvSpPr>
          <p:cNvPr id="9" name="Freeform 11"/>
          <p:cNvSpPr/>
          <p:nvPr/>
        </p:nvSpPr>
        <p:spPr bwMode="auto">
          <a:xfrm flipV="1">
            <a:off x="-3141" y="31781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0" y="3244140"/>
            <a:ext cx="584825" cy="365125"/>
          </a:xfrm>
        </p:spPr>
        <p:txBody>
          <a:bodyPr/>
          <a:lstStyle/>
          <a:p>
            <a:pPr defTabSz="685800"/>
            <a:fld id="{1C73F97B-DCB6-4DED-8CFC-15DCB0F8554B}" type="slidenum">
              <a:rPr lang="it-IT" smtClean="0">
                <a:solidFill>
                  <a:srgbClr val="92D050"/>
                </a:solidFill>
              </a:rPr>
              <a:pPr defTabSz="685800"/>
              <a:t>‹N›</a:t>
            </a:fld>
            <a:endParaRPr lang="it-IT">
              <a:solidFill>
                <a:srgbClr val="92D050"/>
              </a:solidFill>
            </a:endParaRPr>
          </a:p>
        </p:txBody>
      </p:sp>
    </p:spTree>
    <p:extLst>
      <p:ext uri="{BB962C8B-B14F-4D97-AF65-F5344CB8AC3E}">
        <p14:creationId xmlns:p14="http://schemas.microsoft.com/office/powerpoint/2010/main" val="1068764340"/>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sz="half" idx="1"/>
          </p:nvPr>
        </p:nvSpPr>
        <p:spPr>
          <a:xfrm>
            <a:off x="1941909" y="2133600"/>
            <a:ext cx="3235398" cy="3777622"/>
          </a:xfrm>
        </p:spPr>
        <p:txBody>
          <a:bodyPr>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Content Placeholder 3"/>
          <p:cNvSpPr>
            <a:spLocks noGrp="1"/>
          </p:cNvSpPr>
          <p:nvPr>
            <p:ph sz="half" idx="2"/>
          </p:nvPr>
        </p:nvSpPr>
        <p:spPr>
          <a:xfrm>
            <a:off x="5393060" y="2126222"/>
            <a:ext cx="3235398" cy="3777622"/>
          </a:xfrm>
        </p:spPr>
        <p:txBody>
          <a:bodyPr>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Date Placeholder 4"/>
          <p:cNvSpPr>
            <a:spLocks noGrp="1"/>
          </p:cNvSpPr>
          <p:nvPr>
            <p:ph type="dt" sz="half" idx="10"/>
          </p:nvPr>
        </p:nvSpPr>
        <p:spPr/>
        <p:txBody>
          <a:bodyPr/>
          <a:lstStyle/>
          <a:p>
            <a:pPr defTabSz="685800"/>
            <a:fld id="{5F487372-414C-4AAE-B1CD-316F5822114B}" type="datetimeFigureOut">
              <a:rPr lang="it-IT" smtClean="0">
                <a:solidFill>
                  <a:srgbClr val="92D050"/>
                </a:solidFill>
              </a:rPr>
              <a:pPr defTabSz="685800"/>
              <a:t>04/06/2016</a:t>
            </a:fld>
            <a:endParaRPr lang="it-IT">
              <a:solidFill>
                <a:srgbClr val="92D050"/>
              </a:solidFill>
            </a:endParaRPr>
          </a:p>
        </p:txBody>
      </p:sp>
      <p:sp>
        <p:nvSpPr>
          <p:cNvPr id="6" name="Footer Placeholder 5"/>
          <p:cNvSpPr>
            <a:spLocks noGrp="1"/>
          </p:cNvSpPr>
          <p:nvPr>
            <p:ph type="ftr" sz="quarter" idx="11"/>
          </p:nvPr>
        </p:nvSpPr>
        <p:spPr/>
        <p:txBody>
          <a:bodyPr/>
          <a:lstStyle/>
          <a:p>
            <a:pPr defTabSz="685800"/>
            <a:endParaRPr lang="it-IT">
              <a:solidFill>
                <a:srgbClr val="92D050"/>
              </a:solidFill>
            </a:endParaRPr>
          </a:p>
        </p:txBody>
      </p:sp>
      <p:sp>
        <p:nvSpPr>
          <p:cNvPr id="10"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398860" y="787783"/>
            <a:ext cx="584825" cy="365125"/>
          </a:xfrm>
        </p:spPr>
        <p:txBody>
          <a:bodyPr/>
          <a:lstStyle/>
          <a:p>
            <a:pPr defTabSz="685800"/>
            <a:fld id="{1C73F97B-DCB6-4DED-8CFC-15DCB0F8554B}" type="slidenum">
              <a:rPr lang="it-IT" smtClean="0">
                <a:solidFill>
                  <a:srgbClr val="92D050"/>
                </a:solidFill>
              </a:rPr>
              <a:pPr defTabSz="685800"/>
              <a:t>‹N›</a:t>
            </a:fld>
            <a:endParaRPr lang="it-IT">
              <a:solidFill>
                <a:srgbClr val="92D050"/>
              </a:solidFill>
            </a:endParaRPr>
          </a:p>
        </p:txBody>
      </p:sp>
    </p:spTree>
    <p:extLst>
      <p:ext uri="{BB962C8B-B14F-4D97-AF65-F5344CB8AC3E}">
        <p14:creationId xmlns:p14="http://schemas.microsoft.com/office/powerpoint/2010/main" val="1382192233"/>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2204530" y="1972703"/>
            <a:ext cx="2994549"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smtClean="0"/>
              <a:t>Fare clic per modificare stili del testo dello schema</a:t>
            </a:r>
          </a:p>
        </p:txBody>
      </p:sp>
      <p:sp>
        <p:nvSpPr>
          <p:cNvPr id="4" name="Content Placeholder 3"/>
          <p:cNvSpPr>
            <a:spLocks noGrp="1"/>
          </p:cNvSpPr>
          <p:nvPr>
            <p:ph sz="half" idx="2"/>
          </p:nvPr>
        </p:nvSpPr>
        <p:spPr>
          <a:xfrm>
            <a:off x="1941909" y="2548966"/>
            <a:ext cx="3257170" cy="3354060"/>
          </a:xfrm>
        </p:spPr>
        <p:txBody>
          <a:bodyPr>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Text Placeholder 4"/>
          <p:cNvSpPr>
            <a:spLocks noGrp="1"/>
          </p:cNvSpPr>
          <p:nvPr>
            <p:ph type="body" sz="quarter" idx="3"/>
          </p:nvPr>
        </p:nvSpPr>
        <p:spPr>
          <a:xfrm>
            <a:off x="5629972" y="1969475"/>
            <a:ext cx="2999251" cy="576262"/>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smtClean="0"/>
              <a:t>Fare clic per modificare stili del testo dello schema</a:t>
            </a:r>
          </a:p>
        </p:txBody>
      </p:sp>
      <p:sp>
        <p:nvSpPr>
          <p:cNvPr id="6" name="Content Placeholder 5"/>
          <p:cNvSpPr>
            <a:spLocks noGrp="1"/>
          </p:cNvSpPr>
          <p:nvPr>
            <p:ph sz="quarter" idx="4"/>
          </p:nvPr>
        </p:nvSpPr>
        <p:spPr>
          <a:xfrm>
            <a:off x="5375218" y="2545738"/>
            <a:ext cx="3254006" cy="3354060"/>
          </a:xfrm>
        </p:spPr>
        <p:txBody>
          <a:bodyPr>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7" name="Date Placeholder 6"/>
          <p:cNvSpPr>
            <a:spLocks noGrp="1"/>
          </p:cNvSpPr>
          <p:nvPr>
            <p:ph type="dt" sz="half" idx="10"/>
          </p:nvPr>
        </p:nvSpPr>
        <p:spPr/>
        <p:txBody>
          <a:bodyPr/>
          <a:lstStyle/>
          <a:p>
            <a:pPr defTabSz="685800"/>
            <a:fld id="{5F487372-414C-4AAE-B1CD-316F5822114B}" type="datetimeFigureOut">
              <a:rPr lang="it-IT" smtClean="0">
                <a:solidFill>
                  <a:srgbClr val="92D050"/>
                </a:solidFill>
              </a:rPr>
              <a:pPr defTabSz="685800"/>
              <a:t>04/06/2016</a:t>
            </a:fld>
            <a:endParaRPr lang="it-IT">
              <a:solidFill>
                <a:srgbClr val="92D050"/>
              </a:solidFill>
            </a:endParaRPr>
          </a:p>
        </p:txBody>
      </p:sp>
      <p:sp>
        <p:nvSpPr>
          <p:cNvPr id="8" name="Footer Placeholder 7"/>
          <p:cNvSpPr>
            <a:spLocks noGrp="1"/>
          </p:cNvSpPr>
          <p:nvPr>
            <p:ph type="ftr" sz="quarter" idx="11"/>
          </p:nvPr>
        </p:nvSpPr>
        <p:spPr/>
        <p:txBody>
          <a:bodyPr/>
          <a:lstStyle/>
          <a:p>
            <a:pPr defTabSz="685800"/>
            <a:endParaRPr lang="it-IT">
              <a:solidFill>
                <a:srgbClr val="92D050"/>
              </a:solidFill>
            </a:endParaRPr>
          </a:p>
        </p:txBody>
      </p:sp>
      <p:sp>
        <p:nvSpPr>
          <p:cNvPr id="12"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398860" y="787783"/>
            <a:ext cx="584825" cy="365125"/>
          </a:xfrm>
        </p:spPr>
        <p:txBody>
          <a:bodyPr/>
          <a:lstStyle/>
          <a:p>
            <a:pPr defTabSz="685800"/>
            <a:fld id="{1C73F97B-DCB6-4DED-8CFC-15DCB0F8554B}" type="slidenum">
              <a:rPr lang="it-IT" smtClean="0">
                <a:solidFill>
                  <a:srgbClr val="92D050"/>
                </a:solidFill>
              </a:rPr>
              <a:pPr defTabSz="685800"/>
              <a:t>‹N›</a:t>
            </a:fld>
            <a:endParaRPr lang="it-IT">
              <a:solidFill>
                <a:srgbClr val="92D050"/>
              </a:solidFill>
            </a:endParaRPr>
          </a:p>
        </p:txBody>
      </p:sp>
    </p:spTree>
    <p:extLst>
      <p:ext uri="{BB962C8B-B14F-4D97-AF65-F5344CB8AC3E}">
        <p14:creationId xmlns:p14="http://schemas.microsoft.com/office/powerpoint/2010/main" val="3078925481"/>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Date Placeholder 2"/>
          <p:cNvSpPr>
            <a:spLocks noGrp="1"/>
          </p:cNvSpPr>
          <p:nvPr>
            <p:ph type="dt" sz="half" idx="10"/>
          </p:nvPr>
        </p:nvSpPr>
        <p:spPr/>
        <p:txBody>
          <a:bodyPr/>
          <a:lstStyle/>
          <a:p>
            <a:pPr defTabSz="685800"/>
            <a:fld id="{5F487372-414C-4AAE-B1CD-316F5822114B}" type="datetimeFigureOut">
              <a:rPr lang="it-IT" smtClean="0">
                <a:solidFill>
                  <a:srgbClr val="92D050"/>
                </a:solidFill>
              </a:rPr>
              <a:pPr defTabSz="685800"/>
              <a:t>04/06/2016</a:t>
            </a:fld>
            <a:endParaRPr lang="it-IT">
              <a:solidFill>
                <a:srgbClr val="92D050"/>
              </a:solidFill>
            </a:endParaRPr>
          </a:p>
        </p:txBody>
      </p:sp>
      <p:sp>
        <p:nvSpPr>
          <p:cNvPr id="4" name="Footer Placeholder 3"/>
          <p:cNvSpPr>
            <a:spLocks noGrp="1"/>
          </p:cNvSpPr>
          <p:nvPr>
            <p:ph type="ftr" sz="quarter" idx="11"/>
          </p:nvPr>
        </p:nvSpPr>
        <p:spPr/>
        <p:txBody>
          <a:bodyPr/>
          <a:lstStyle/>
          <a:p>
            <a:pPr defTabSz="685800"/>
            <a:endParaRPr lang="it-IT">
              <a:solidFill>
                <a:srgbClr val="92D050"/>
              </a:solidFill>
            </a:endParaRPr>
          </a:p>
        </p:txBody>
      </p:sp>
      <p:sp>
        <p:nvSpPr>
          <p:cNvPr id="7"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pPr defTabSz="685800"/>
            <a:fld id="{1C73F97B-DCB6-4DED-8CFC-15DCB0F8554B}" type="slidenum">
              <a:rPr lang="it-IT" smtClean="0">
                <a:solidFill>
                  <a:srgbClr val="92D050"/>
                </a:solidFill>
              </a:rPr>
              <a:pPr defTabSz="685800"/>
              <a:t>‹N›</a:t>
            </a:fld>
            <a:endParaRPr lang="it-IT">
              <a:solidFill>
                <a:srgbClr val="92D050"/>
              </a:solidFill>
            </a:endParaRPr>
          </a:p>
        </p:txBody>
      </p:sp>
    </p:spTree>
    <p:extLst>
      <p:ext uri="{BB962C8B-B14F-4D97-AF65-F5344CB8AC3E}">
        <p14:creationId xmlns:p14="http://schemas.microsoft.com/office/powerpoint/2010/main" val="947268390"/>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5F487372-414C-4AAE-B1CD-316F5822114B}" type="datetimeFigureOut">
              <a:rPr lang="it-IT" smtClean="0">
                <a:solidFill>
                  <a:srgbClr val="92D050"/>
                </a:solidFill>
              </a:rPr>
              <a:pPr defTabSz="685800"/>
              <a:t>04/06/2016</a:t>
            </a:fld>
            <a:endParaRPr lang="it-IT">
              <a:solidFill>
                <a:srgbClr val="92D050"/>
              </a:solidFill>
            </a:endParaRPr>
          </a:p>
        </p:txBody>
      </p:sp>
      <p:sp>
        <p:nvSpPr>
          <p:cNvPr id="3" name="Footer Placeholder 2"/>
          <p:cNvSpPr>
            <a:spLocks noGrp="1"/>
          </p:cNvSpPr>
          <p:nvPr>
            <p:ph type="ftr" sz="quarter" idx="11"/>
          </p:nvPr>
        </p:nvSpPr>
        <p:spPr/>
        <p:txBody>
          <a:bodyPr/>
          <a:lstStyle/>
          <a:p>
            <a:pPr defTabSz="685800"/>
            <a:endParaRPr lang="it-IT">
              <a:solidFill>
                <a:srgbClr val="92D050"/>
              </a:solidFill>
            </a:endParaRPr>
          </a:p>
        </p:txBody>
      </p:sp>
      <p:sp>
        <p:nvSpPr>
          <p:cNvPr id="6"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pPr defTabSz="685800"/>
            <a:fld id="{1C73F97B-DCB6-4DED-8CFC-15DCB0F8554B}" type="slidenum">
              <a:rPr lang="it-IT" smtClean="0">
                <a:solidFill>
                  <a:srgbClr val="92D050"/>
                </a:solidFill>
              </a:rPr>
              <a:pPr defTabSz="685800"/>
              <a:t>‹N›</a:t>
            </a:fld>
            <a:endParaRPr lang="it-IT">
              <a:solidFill>
                <a:srgbClr val="92D050"/>
              </a:solidFill>
            </a:endParaRPr>
          </a:p>
        </p:txBody>
      </p:sp>
    </p:spTree>
    <p:extLst>
      <p:ext uri="{BB962C8B-B14F-4D97-AF65-F5344CB8AC3E}">
        <p14:creationId xmlns:p14="http://schemas.microsoft.com/office/powerpoint/2010/main" val="2483281293"/>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941910" y="446088"/>
            <a:ext cx="2628899" cy="976312"/>
          </a:xfrm>
        </p:spPr>
        <p:txBody>
          <a:bodyPr anchor="b"/>
          <a:lstStyle>
            <a:lvl1pPr algn="l">
              <a:defRPr sz="1500" b="0"/>
            </a:lvl1pPr>
          </a:lstStyle>
          <a:p>
            <a:r>
              <a:rPr lang="it-IT" smtClean="0"/>
              <a:t>Fare clic per modificare lo stile del titolo</a:t>
            </a:r>
            <a:endParaRPr lang="en-US" dirty="0"/>
          </a:p>
        </p:txBody>
      </p:sp>
      <p:sp>
        <p:nvSpPr>
          <p:cNvPr id="3" name="Content Placeholder 2"/>
          <p:cNvSpPr>
            <a:spLocks noGrp="1"/>
          </p:cNvSpPr>
          <p:nvPr>
            <p:ph idx="1"/>
          </p:nvPr>
        </p:nvSpPr>
        <p:spPr>
          <a:xfrm>
            <a:off x="4742259" y="446089"/>
            <a:ext cx="3886200" cy="5414963"/>
          </a:xfrm>
        </p:spPr>
        <p:txBody>
          <a:bodyPr anchor="ctr">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Text Placeholder 3"/>
          <p:cNvSpPr>
            <a:spLocks noGrp="1"/>
          </p:cNvSpPr>
          <p:nvPr>
            <p:ph type="body" sz="half" idx="2"/>
          </p:nvPr>
        </p:nvSpPr>
        <p:spPr>
          <a:xfrm>
            <a:off x="1941910" y="1598613"/>
            <a:ext cx="2628899" cy="4262436"/>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pPr defTabSz="685800"/>
            <a:fld id="{5F487372-414C-4AAE-B1CD-316F5822114B}" type="datetimeFigureOut">
              <a:rPr lang="it-IT" smtClean="0">
                <a:solidFill>
                  <a:srgbClr val="92D050"/>
                </a:solidFill>
              </a:rPr>
              <a:pPr defTabSz="685800"/>
              <a:t>04/06/2016</a:t>
            </a:fld>
            <a:endParaRPr lang="it-IT">
              <a:solidFill>
                <a:srgbClr val="92D050"/>
              </a:solidFill>
            </a:endParaRPr>
          </a:p>
        </p:txBody>
      </p:sp>
      <p:sp>
        <p:nvSpPr>
          <p:cNvPr id="6" name="Footer Placeholder 5"/>
          <p:cNvSpPr>
            <a:spLocks noGrp="1"/>
          </p:cNvSpPr>
          <p:nvPr>
            <p:ph type="ftr" sz="quarter" idx="11"/>
          </p:nvPr>
        </p:nvSpPr>
        <p:spPr/>
        <p:txBody>
          <a:bodyPr/>
          <a:lstStyle/>
          <a:p>
            <a:pPr defTabSz="685800"/>
            <a:endParaRPr lang="it-IT">
              <a:solidFill>
                <a:srgbClr val="92D050"/>
              </a:solidFill>
            </a:endParaRPr>
          </a:p>
        </p:txBody>
      </p:sp>
      <p:sp>
        <p:nvSpPr>
          <p:cNvPr id="9"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pPr defTabSz="685800"/>
            <a:fld id="{1C73F97B-DCB6-4DED-8CFC-15DCB0F8554B}" type="slidenum">
              <a:rPr lang="it-IT" smtClean="0">
                <a:solidFill>
                  <a:srgbClr val="92D050"/>
                </a:solidFill>
              </a:rPr>
              <a:pPr defTabSz="685800"/>
              <a:t>‹N›</a:t>
            </a:fld>
            <a:endParaRPr lang="it-IT">
              <a:solidFill>
                <a:srgbClr val="92D050"/>
              </a:solidFill>
            </a:endParaRPr>
          </a:p>
        </p:txBody>
      </p:sp>
    </p:spTree>
    <p:extLst>
      <p:ext uri="{BB962C8B-B14F-4D97-AF65-F5344CB8AC3E}">
        <p14:creationId xmlns:p14="http://schemas.microsoft.com/office/powerpoint/2010/main" val="3976174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26"/>
          <p:cNvSpPr>
            <a:spLocks noGrp="1" noChangeArrowheads="1"/>
          </p:cNvSpPr>
          <p:nvPr>
            <p:ph type="ftr" sz="quarter" idx="10"/>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a:ea typeface="+mn-ea"/>
              <a:cs typeface="+mn-cs"/>
            </a:endParaRPr>
          </a:p>
        </p:txBody>
      </p:sp>
      <p:sp>
        <p:nvSpPr>
          <p:cNvPr id="5" name="Rectangle 27"/>
          <p:cNvSpPr>
            <a:spLocks noGrp="1" noChangeArrowheads="1"/>
          </p:cNvSpPr>
          <p:nvPr>
            <p:ph type="sldNum" sz="quarter" idx="11"/>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722842E-A604-4766-BA0A-1306A7DDF054}" type="slidenum">
              <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a:ea typeface="+mn-ea"/>
              <a:cs typeface="+mn-cs"/>
            </a:endParaRPr>
          </a:p>
        </p:txBody>
      </p:sp>
      <p:sp>
        <p:nvSpPr>
          <p:cNvPr id="6" name="Rectangle 28"/>
          <p:cNvSpPr>
            <a:spLocks noGrp="1" noChangeArrowheads="1"/>
          </p:cNvSpPr>
          <p:nvPr>
            <p:ph type="dt" sz="half" idx="12"/>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a:ea typeface="+mn-ea"/>
              <a:cs typeface="+mn-cs"/>
            </a:endParaRPr>
          </a:p>
        </p:txBody>
      </p:sp>
    </p:spTree>
    <p:extLst>
      <p:ext uri="{BB962C8B-B14F-4D97-AF65-F5344CB8AC3E}">
        <p14:creationId xmlns:p14="http://schemas.microsoft.com/office/powerpoint/2010/main" val="9971062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941910" y="4800600"/>
            <a:ext cx="6686550" cy="566738"/>
          </a:xfrm>
        </p:spPr>
        <p:txBody>
          <a:bodyPr anchor="b">
            <a:normAutofit/>
          </a:bodyPr>
          <a:lstStyle>
            <a:lvl1pPr algn="l">
              <a:defRPr sz="1800" b="0"/>
            </a:lvl1pPr>
          </a:lstStyle>
          <a:p>
            <a:r>
              <a:rPr lang="it-IT" smtClean="0"/>
              <a:t>Fare clic per modificare lo stile del titolo</a:t>
            </a:r>
            <a:endParaRPr lang="en-US" dirty="0"/>
          </a:p>
        </p:txBody>
      </p:sp>
      <p:sp>
        <p:nvSpPr>
          <p:cNvPr id="3" name="Picture Placeholder 2"/>
          <p:cNvSpPr>
            <a:spLocks noGrp="1" noChangeAspect="1"/>
          </p:cNvSpPr>
          <p:nvPr>
            <p:ph type="pic" idx="1"/>
          </p:nvPr>
        </p:nvSpPr>
        <p:spPr>
          <a:xfrm>
            <a:off x="1941909" y="634965"/>
            <a:ext cx="6686550" cy="3854970"/>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it-IT" smtClean="0"/>
              <a:t>Fare clic sull'icona per inserire un'immagine</a:t>
            </a:r>
            <a:endParaRPr lang="en-US" dirty="0"/>
          </a:p>
        </p:txBody>
      </p:sp>
      <p:sp>
        <p:nvSpPr>
          <p:cNvPr id="4" name="Text Placeholder 3"/>
          <p:cNvSpPr>
            <a:spLocks noGrp="1"/>
          </p:cNvSpPr>
          <p:nvPr>
            <p:ph type="body" sz="half" idx="2"/>
          </p:nvPr>
        </p:nvSpPr>
        <p:spPr>
          <a:xfrm>
            <a:off x="1941910" y="5367338"/>
            <a:ext cx="6686550" cy="493712"/>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pPr defTabSz="685800"/>
            <a:fld id="{5F487372-414C-4AAE-B1CD-316F5822114B}" type="datetimeFigureOut">
              <a:rPr lang="it-IT" smtClean="0">
                <a:solidFill>
                  <a:srgbClr val="92D050"/>
                </a:solidFill>
              </a:rPr>
              <a:pPr defTabSz="685800"/>
              <a:t>04/06/2016</a:t>
            </a:fld>
            <a:endParaRPr lang="it-IT">
              <a:solidFill>
                <a:srgbClr val="92D050"/>
              </a:solidFill>
            </a:endParaRPr>
          </a:p>
        </p:txBody>
      </p:sp>
      <p:sp>
        <p:nvSpPr>
          <p:cNvPr id="6" name="Footer Placeholder 5"/>
          <p:cNvSpPr>
            <a:spLocks noGrp="1"/>
          </p:cNvSpPr>
          <p:nvPr>
            <p:ph type="ftr" sz="quarter" idx="11"/>
          </p:nvPr>
        </p:nvSpPr>
        <p:spPr/>
        <p:txBody>
          <a:bodyPr/>
          <a:lstStyle/>
          <a:p>
            <a:pPr defTabSz="685800"/>
            <a:endParaRPr lang="it-IT">
              <a:solidFill>
                <a:srgbClr val="92D050"/>
              </a:solidFill>
            </a:endParaRPr>
          </a:p>
        </p:txBody>
      </p:sp>
      <p:sp>
        <p:nvSpPr>
          <p:cNvPr id="9" name="Freeform 11"/>
          <p:cNvSpPr/>
          <p:nvPr/>
        </p:nvSpPr>
        <p:spPr bwMode="auto">
          <a:xfrm flipV="1">
            <a:off x="-3141" y="491172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4983088"/>
            <a:ext cx="584825" cy="365125"/>
          </a:xfrm>
        </p:spPr>
        <p:txBody>
          <a:bodyPr/>
          <a:lstStyle/>
          <a:p>
            <a:pPr defTabSz="685800"/>
            <a:fld id="{1C73F97B-DCB6-4DED-8CFC-15DCB0F8554B}" type="slidenum">
              <a:rPr lang="it-IT" smtClean="0">
                <a:solidFill>
                  <a:srgbClr val="92D050"/>
                </a:solidFill>
              </a:rPr>
              <a:pPr defTabSz="685800"/>
              <a:t>‹N›</a:t>
            </a:fld>
            <a:endParaRPr lang="it-IT">
              <a:solidFill>
                <a:srgbClr val="92D050"/>
              </a:solidFill>
            </a:endParaRPr>
          </a:p>
        </p:txBody>
      </p:sp>
    </p:spTree>
    <p:extLst>
      <p:ext uri="{BB962C8B-B14F-4D97-AF65-F5344CB8AC3E}">
        <p14:creationId xmlns:p14="http://schemas.microsoft.com/office/powerpoint/2010/main" val="3642748291"/>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1941910" y="609600"/>
            <a:ext cx="6686549" cy="3117040"/>
          </a:xfrm>
        </p:spPr>
        <p:txBody>
          <a:bodyPr anchor="ctr">
            <a:normAutofit/>
          </a:bodyPr>
          <a:lstStyle>
            <a:lvl1pPr algn="l">
              <a:defRPr sz="3600" b="0" cap="none"/>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1941910" y="4354046"/>
            <a:ext cx="668654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pPr defTabSz="685800"/>
            <a:fld id="{5F487372-414C-4AAE-B1CD-316F5822114B}" type="datetimeFigureOut">
              <a:rPr lang="it-IT" smtClean="0">
                <a:solidFill>
                  <a:srgbClr val="92D050"/>
                </a:solidFill>
              </a:rPr>
              <a:pPr defTabSz="685800"/>
              <a:t>04/06/2016</a:t>
            </a:fld>
            <a:endParaRPr lang="it-IT">
              <a:solidFill>
                <a:srgbClr val="92D050"/>
              </a:solidFill>
            </a:endParaRPr>
          </a:p>
        </p:txBody>
      </p:sp>
      <p:sp>
        <p:nvSpPr>
          <p:cNvPr id="5" name="Footer Placeholder 4"/>
          <p:cNvSpPr>
            <a:spLocks noGrp="1"/>
          </p:cNvSpPr>
          <p:nvPr>
            <p:ph type="ftr" sz="quarter" idx="11"/>
          </p:nvPr>
        </p:nvSpPr>
        <p:spPr/>
        <p:txBody>
          <a:bodyPr/>
          <a:lstStyle/>
          <a:p>
            <a:pPr defTabSz="685800"/>
            <a:endParaRPr lang="it-IT">
              <a:solidFill>
                <a:srgbClr val="92D050"/>
              </a:solidFill>
            </a:endParaRPr>
          </a:p>
        </p:txBody>
      </p:sp>
      <p:sp>
        <p:nvSpPr>
          <p:cNvPr id="9" name="Freeform 11"/>
          <p:cNvSpPr/>
          <p:nvPr/>
        </p:nvSpPr>
        <p:spPr bwMode="auto">
          <a:xfrm flipV="1">
            <a:off x="-3141" y="31781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0" y="3244140"/>
            <a:ext cx="584825" cy="365125"/>
          </a:xfrm>
        </p:spPr>
        <p:txBody>
          <a:bodyPr/>
          <a:lstStyle/>
          <a:p>
            <a:pPr defTabSz="685800"/>
            <a:fld id="{1C73F97B-DCB6-4DED-8CFC-15DCB0F8554B}" type="slidenum">
              <a:rPr lang="it-IT" smtClean="0">
                <a:solidFill>
                  <a:srgbClr val="92D050"/>
                </a:solidFill>
              </a:rPr>
              <a:pPr defTabSz="685800"/>
              <a:t>‹N›</a:t>
            </a:fld>
            <a:endParaRPr lang="it-IT">
              <a:solidFill>
                <a:srgbClr val="92D050"/>
              </a:solidFill>
            </a:endParaRPr>
          </a:p>
        </p:txBody>
      </p:sp>
    </p:spTree>
    <p:extLst>
      <p:ext uri="{BB962C8B-B14F-4D97-AF65-F5344CB8AC3E}">
        <p14:creationId xmlns:p14="http://schemas.microsoft.com/office/powerpoint/2010/main" val="948209388"/>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2137462" y="609600"/>
            <a:ext cx="6295445" cy="2895600"/>
          </a:xfrm>
        </p:spPr>
        <p:txBody>
          <a:bodyPr anchor="ctr">
            <a:normAutofit/>
          </a:bodyPr>
          <a:lstStyle>
            <a:lvl1pPr algn="l">
              <a:defRPr sz="3600" b="0" cap="none"/>
            </a:lvl1pPr>
          </a:lstStyle>
          <a:p>
            <a:r>
              <a:rPr lang="it-IT" smtClean="0"/>
              <a:t>Fare clic per modificare lo stile del titolo</a:t>
            </a:r>
            <a:endParaRPr lang="en-US" dirty="0"/>
          </a:p>
        </p:txBody>
      </p:sp>
      <p:sp>
        <p:nvSpPr>
          <p:cNvPr id="13" name="Text Placeholder 9"/>
          <p:cNvSpPr>
            <a:spLocks noGrp="1"/>
          </p:cNvSpPr>
          <p:nvPr>
            <p:ph type="body" sz="quarter" idx="13"/>
          </p:nvPr>
        </p:nvSpPr>
        <p:spPr>
          <a:xfrm>
            <a:off x="2456259" y="3505200"/>
            <a:ext cx="5652416" cy="38100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it-IT" smtClean="0"/>
              <a:t>Fare clic per modificare stili del testo dello schema</a:t>
            </a:r>
          </a:p>
        </p:txBody>
      </p:sp>
      <p:sp>
        <p:nvSpPr>
          <p:cNvPr id="3" name="Text Placeholder 2"/>
          <p:cNvSpPr>
            <a:spLocks noGrp="1"/>
          </p:cNvSpPr>
          <p:nvPr>
            <p:ph type="body" idx="1"/>
          </p:nvPr>
        </p:nvSpPr>
        <p:spPr>
          <a:xfrm>
            <a:off x="1941910" y="4354046"/>
            <a:ext cx="6686549" cy="1555864"/>
          </a:xfrm>
        </p:spPr>
        <p:txBody>
          <a:bodyPr anchor="ctr">
            <a:normAutofit/>
          </a:bodyPr>
          <a:lstStyle>
            <a:lvl1pPr marL="0" indent="0" algn="l">
              <a:buNone/>
              <a:defRPr sz="1350">
                <a:solidFill>
                  <a:schemeClr val="tx1">
                    <a:lumMod val="65000"/>
                    <a:lumOff val="3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pPr defTabSz="685800"/>
            <a:fld id="{5F487372-414C-4AAE-B1CD-316F5822114B}" type="datetimeFigureOut">
              <a:rPr lang="it-IT" smtClean="0">
                <a:solidFill>
                  <a:srgbClr val="92D050"/>
                </a:solidFill>
              </a:rPr>
              <a:pPr defTabSz="685800"/>
              <a:t>04/06/2016</a:t>
            </a:fld>
            <a:endParaRPr lang="it-IT">
              <a:solidFill>
                <a:srgbClr val="92D050"/>
              </a:solidFill>
            </a:endParaRPr>
          </a:p>
        </p:txBody>
      </p:sp>
      <p:sp>
        <p:nvSpPr>
          <p:cNvPr id="5" name="Footer Placeholder 4"/>
          <p:cNvSpPr>
            <a:spLocks noGrp="1"/>
          </p:cNvSpPr>
          <p:nvPr>
            <p:ph type="ftr" sz="quarter" idx="11"/>
          </p:nvPr>
        </p:nvSpPr>
        <p:spPr/>
        <p:txBody>
          <a:bodyPr/>
          <a:lstStyle/>
          <a:p>
            <a:pPr defTabSz="685800"/>
            <a:endParaRPr lang="it-IT">
              <a:solidFill>
                <a:srgbClr val="92D050"/>
              </a:solidFill>
            </a:endParaRPr>
          </a:p>
        </p:txBody>
      </p:sp>
      <p:sp>
        <p:nvSpPr>
          <p:cNvPr id="11" name="Freeform 11"/>
          <p:cNvSpPr/>
          <p:nvPr/>
        </p:nvSpPr>
        <p:spPr bwMode="auto">
          <a:xfrm flipV="1">
            <a:off x="-3141" y="31781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398860" y="3244140"/>
            <a:ext cx="584825" cy="365125"/>
          </a:xfrm>
        </p:spPr>
        <p:txBody>
          <a:bodyPr/>
          <a:lstStyle/>
          <a:p>
            <a:pPr defTabSz="685800"/>
            <a:fld id="{1C73F97B-DCB6-4DED-8CFC-15DCB0F8554B}" type="slidenum">
              <a:rPr lang="it-IT" smtClean="0">
                <a:solidFill>
                  <a:srgbClr val="92D050"/>
                </a:solidFill>
              </a:rPr>
              <a:pPr defTabSz="685800"/>
              <a:t>‹N›</a:t>
            </a:fld>
            <a:endParaRPr lang="it-IT">
              <a:solidFill>
                <a:srgbClr val="92D050"/>
              </a:solidFill>
            </a:endParaRPr>
          </a:p>
        </p:txBody>
      </p:sp>
      <p:sp>
        <p:nvSpPr>
          <p:cNvPr id="14" name="TextBox 13"/>
          <p:cNvSpPr txBox="1"/>
          <p:nvPr/>
        </p:nvSpPr>
        <p:spPr>
          <a:xfrm>
            <a:off x="1850739" y="648005"/>
            <a:ext cx="457200" cy="584776"/>
          </a:xfrm>
          <a:prstGeom prst="rect">
            <a:avLst/>
          </a:prstGeom>
        </p:spPr>
        <p:txBody>
          <a:bodyPr vert="horz" lIns="68580" tIns="34290" rIns="68580" bIns="34290" rtlCol="0" anchor="ctr">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3175" cmpd="sng">
                  <a:noFill/>
                </a:ln>
                <a:solidFill>
                  <a:srgbClr val="A53010"/>
                </a:solidFill>
                <a:effectLst/>
                <a:uLnTx/>
                <a:uFillTx/>
                <a:latin typeface="Arial"/>
                <a:ea typeface="+mn-ea"/>
                <a:cs typeface="+mn-cs"/>
              </a:rPr>
              <a:t>“</a:t>
            </a:r>
          </a:p>
        </p:txBody>
      </p:sp>
      <p:sp>
        <p:nvSpPr>
          <p:cNvPr id="15" name="TextBox 14"/>
          <p:cNvSpPr txBox="1"/>
          <p:nvPr/>
        </p:nvSpPr>
        <p:spPr>
          <a:xfrm>
            <a:off x="8336139" y="2905306"/>
            <a:ext cx="457200" cy="584776"/>
          </a:xfrm>
          <a:prstGeom prst="rect">
            <a:avLst/>
          </a:prstGeom>
        </p:spPr>
        <p:txBody>
          <a:bodyPr vert="horz" lIns="68580" tIns="34290" rIns="68580" bIns="34290" rtlCol="0" anchor="ctr">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3175" cmpd="sng">
                  <a:noFill/>
                </a:ln>
                <a:solidFill>
                  <a:srgbClr val="A53010"/>
                </a:solidFill>
                <a:effectLst/>
                <a:uLnTx/>
                <a:uFillTx/>
                <a:latin typeface="Arial"/>
                <a:ea typeface="+mn-ea"/>
                <a:cs typeface="+mn-cs"/>
              </a:rPr>
              <a:t>”</a:t>
            </a:r>
          </a:p>
        </p:txBody>
      </p:sp>
    </p:spTree>
    <p:extLst>
      <p:ext uri="{BB962C8B-B14F-4D97-AF65-F5344CB8AC3E}">
        <p14:creationId xmlns:p14="http://schemas.microsoft.com/office/powerpoint/2010/main" val="3520154410"/>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1941910" y="2438401"/>
            <a:ext cx="6686550" cy="2724845"/>
          </a:xfrm>
        </p:spPr>
        <p:txBody>
          <a:bodyPr anchor="b">
            <a:normAutofit/>
          </a:bodyPr>
          <a:lstStyle>
            <a:lvl1pPr algn="l">
              <a:defRPr sz="3600" b="0"/>
            </a:lvl1pPr>
          </a:lstStyle>
          <a:p>
            <a:r>
              <a:rPr lang="it-IT" smtClean="0"/>
              <a:t>Fare clic per modificare lo stile del titolo</a:t>
            </a:r>
            <a:endParaRPr lang="en-US" dirty="0"/>
          </a:p>
        </p:txBody>
      </p:sp>
      <p:sp>
        <p:nvSpPr>
          <p:cNvPr id="4" name="Text Placeholder 3"/>
          <p:cNvSpPr>
            <a:spLocks noGrp="1"/>
          </p:cNvSpPr>
          <p:nvPr>
            <p:ph type="body" sz="half" idx="2"/>
          </p:nvPr>
        </p:nvSpPr>
        <p:spPr>
          <a:xfrm>
            <a:off x="1941910" y="5181600"/>
            <a:ext cx="668655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it-IT" smtClean="0"/>
              <a:t>Fare clic per modificare stili del testo dello schema</a:t>
            </a:r>
          </a:p>
        </p:txBody>
      </p:sp>
      <p:sp>
        <p:nvSpPr>
          <p:cNvPr id="5" name="Date Placeholder 4"/>
          <p:cNvSpPr>
            <a:spLocks noGrp="1"/>
          </p:cNvSpPr>
          <p:nvPr>
            <p:ph type="dt" sz="half" idx="10"/>
          </p:nvPr>
        </p:nvSpPr>
        <p:spPr/>
        <p:txBody>
          <a:bodyPr/>
          <a:lstStyle/>
          <a:p>
            <a:pPr defTabSz="685800"/>
            <a:fld id="{5F487372-414C-4AAE-B1CD-316F5822114B}" type="datetimeFigureOut">
              <a:rPr lang="it-IT" smtClean="0">
                <a:solidFill>
                  <a:srgbClr val="92D050"/>
                </a:solidFill>
              </a:rPr>
              <a:pPr defTabSz="685800"/>
              <a:t>04/06/2016</a:t>
            </a:fld>
            <a:endParaRPr lang="it-IT">
              <a:solidFill>
                <a:srgbClr val="92D050"/>
              </a:solidFill>
            </a:endParaRPr>
          </a:p>
        </p:txBody>
      </p:sp>
      <p:sp>
        <p:nvSpPr>
          <p:cNvPr id="6" name="Footer Placeholder 5"/>
          <p:cNvSpPr>
            <a:spLocks noGrp="1"/>
          </p:cNvSpPr>
          <p:nvPr>
            <p:ph type="ftr" sz="quarter" idx="11"/>
          </p:nvPr>
        </p:nvSpPr>
        <p:spPr/>
        <p:txBody>
          <a:bodyPr/>
          <a:lstStyle/>
          <a:p>
            <a:pPr defTabSz="685800"/>
            <a:endParaRPr lang="it-IT">
              <a:solidFill>
                <a:srgbClr val="92D050"/>
              </a:solidFill>
            </a:endParaRPr>
          </a:p>
        </p:txBody>
      </p:sp>
      <p:sp>
        <p:nvSpPr>
          <p:cNvPr id="9" name="Freeform 11"/>
          <p:cNvSpPr/>
          <p:nvPr/>
        </p:nvSpPr>
        <p:spPr bwMode="auto">
          <a:xfrm flipV="1">
            <a:off x="-3141" y="491172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4983088"/>
            <a:ext cx="584825" cy="365125"/>
          </a:xfrm>
        </p:spPr>
        <p:txBody>
          <a:bodyPr/>
          <a:lstStyle/>
          <a:p>
            <a:pPr defTabSz="685800"/>
            <a:fld id="{1C73F97B-DCB6-4DED-8CFC-15DCB0F8554B}" type="slidenum">
              <a:rPr lang="it-IT" smtClean="0">
                <a:solidFill>
                  <a:srgbClr val="92D050"/>
                </a:solidFill>
              </a:rPr>
              <a:pPr defTabSz="685800"/>
              <a:t>‹N›</a:t>
            </a:fld>
            <a:endParaRPr lang="it-IT">
              <a:solidFill>
                <a:srgbClr val="92D050"/>
              </a:solidFill>
            </a:endParaRPr>
          </a:p>
        </p:txBody>
      </p:sp>
    </p:spTree>
    <p:extLst>
      <p:ext uri="{BB962C8B-B14F-4D97-AF65-F5344CB8AC3E}">
        <p14:creationId xmlns:p14="http://schemas.microsoft.com/office/powerpoint/2010/main" val="4084344786"/>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cheda nome citazione">
    <p:spTree>
      <p:nvGrpSpPr>
        <p:cNvPr id="1" name=""/>
        <p:cNvGrpSpPr/>
        <p:nvPr/>
      </p:nvGrpSpPr>
      <p:grpSpPr>
        <a:xfrm>
          <a:off x="0" y="0"/>
          <a:ext cx="0" cy="0"/>
          <a:chOff x="0" y="0"/>
          <a:chExt cx="0" cy="0"/>
        </a:xfrm>
      </p:grpSpPr>
      <p:sp>
        <p:nvSpPr>
          <p:cNvPr id="12" name="Title 1"/>
          <p:cNvSpPr>
            <a:spLocks noGrp="1"/>
          </p:cNvSpPr>
          <p:nvPr>
            <p:ph type="title"/>
          </p:nvPr>
        </p:nvSpPr>
        <p:spPr>
          <a:xfrm>
            <a:off x="2137462" y="609600"/>
            <a:ext cx="6295445" cy="2895600"/>
          </a:xfrm>
        </p:spPr>
        <p:txBody>
          <a:bodyPr anchor="ctr">
            <a:normAutofit/>
          </a:bodyPr>
          <a:lstStyle>
            <a:lvl1pPr algn="l">
              <a:defRPr sz="3600" b="0" cap="none"/>
            </a:lvl1pPr>
          </a:lstStyle>
          <a:p>
            <a:r>
              <a:rPr lang="it-IT" smtClean="0"/>
              <a:t>Fare clic per modificare lo stile del titolo</a:t>
            </a:r>
            <a:endParaRPr lang="en-US" dirty="0"/>
          </a:p>
        </p:txBody>
      </p:sp>
      <p:sp>
        <p:nvSpPr>
          <p:cNvPr id="21" name="Text Placeholder 9"/>
          <p:cNvSpPr>
            <a:spLocks noGrp="1"/>
          </p:cNvSpPr>
          <p:nvPr>
            <p:ph type="body" sz="quarter" idx="13"/>
          </p:nvPr>
        </p:nvSpPr>
        <p:spPr>
          <a:xfrm>
            <a:off x="1941909" y="4343400"/>
            <a:ext cx="668655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it-IT" smtClean="0"/>
              <a:t>Fare clic per modificare stili del testo dello schema</a:t>
            </a:r>
          </a:p>
        </p:txBody>
      </p:sp>
      <p:sp>
        <p:nvSpPr>
          <p:cNvPr id="4" name="Text Placeholder 3"/>
          <p:cNvSpPr>
            <a:spLocks noGrp="1"/>
          </p:cNvSpPr>
          <p:nvPr>
            <p:ph type="body" sz="half" idx="2"/>
          </p:nvPr>
        </p:nvSpPr>
        <p:spPr>
          <a:xfrm>
            <a:off x="1941910" y="5181600"/>
            <a:ext cx="668655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it-IT" smtClean="0"/>
              <a:t>Fare clic per modificare stili del testo dello schema</a:t>
            </a:r>
          </a:p>
        </p:txBody>
      </p:sp>
      <p:sp>
        <p:nvSpPr>
          <p:cNvPr id="5" name="Date Placeholder 4"/>
          <p:cNvSpPr>
            <a:spLocks noGrp="1"/>
          </p:cNvSpPr>
          <p:nvPr>
            <p:ph type="dt" sz="half" idx="10"/>
          </p:nvPr>
        </p:nvSpPr>
        <p:spPr/>
        <p:txBody>
          <a:bodyPr/>
          <a:lstStyle/>
          <a:p>
            <a:pPr defTabSz="685800"/>
            <a:fld id="{5F487372-414C-4AAE-B1CD-316F5822114B}" type="datetimeFigureOut">
              <a:rPr lang="it-IT" smtClean="0">
                <a:solidFill>
                  <a:srgbClr val="92D050"/>
                </a:solidFill>
              </a:rPr>
              <a:pPr defTabSz="685800"/>
              <a:t>04/06/2016</a:t>
            </a:fld>
            <a:endParaRPr lang="it-IT">
              <a:solidFill>
                <a:srgbClr val="92D050"/>
              </a:solidFill>
            </a:endParaRPr>
          </a:p>
        </p:txBody>
      </p:sp>
      <p:sp>
        <p:nvSpPr>
          <p:cNvPr id="6" name="Footer Placeholder 5"/>
          <p:cNvSpPr>
            <a:spLocks noGrp="1"/>
          </p:cNvSpPr>
          <p:nvPr>
            <p:ph type="ftr" sz="quarter" idx="11"/>
          </p:nvPr>
        </p:nvSpPr>
        <p:spPr/>
        <p:txBody>
          <a:bodyPr/>
          <a:lstStyle/>
          <a:p>
            <a:pPr defTabSz="685800"/>
            <a:endParaRPr lang="it-IT">
              <a:solidFill>
                <a:srgbClr val="92D050"/>
              </a:solidFill>
            </a:endParaRPr>
          </a:p>
        </p:txBody>
      </p:sp>
      <p:sp>
        <p:nvSpPr>
          <p:cNvPr id="11" name="Freeform 11"/>
          <p:cNvSpPr/>
          <p:nvPr/>
        </p:nvSpPr>
        <p:spPr bwMode="auto">
          <a:xfrm flipV="1">
            <a:off x="-3141" y="491172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4983088"/>
            <a:ext cx="584825" cy="365125"/>
          </a:xfrm>
        </p:spPr>
        <p:txBody>
          <a:bodyPr/>
          <a:lstStyle/>
          <a:p>
            <a:pPr defTabSz="685800"/>
            <a:fld id="{1C73F97B-DCB6-4DED-8CFC-15DCB0F8554B}" type="slidenum">
              <a:rPr lang="it-IT" smtClean="0">
                <a:solidFill>
                  <a:srgbClr val="92D050"/>
                </a:solidFill>
              </a:rPr>
              <a:pPr defTabSz="685800"/>
              <a:t>‹N›</a:t>
            </a:fld>
            <a:endParaRPr lang="it-IT">
              <a:solidFill>
                <a:srgbClr val="92D050"/>
              </a:solidFill>
            </a:endParaRPr>
          </a:p>
        </p:txBody>
      </p:sp>
      <p:sp>
        <p:nvSpPr>
          <p:cNvPr id="17" name="TextBox 16"/>
          <p:cNvSpPr txBox="1"/>
          <p:nvPr/>
        </p:nvSpPr>
        <p:spPr>
          <a:xfrm>
            <a:off x="1850739" y="648005"/>
            <a:ext cx="457200" cy="584776"/>
          </a:xfrm>
          <a:prstGeom prst="rect">
            <a:avLst/>
          </a:prstGeom>
        </p:spPr>
        <p:txBody>
          <a:bodyPr vert="horz" lIns="68580" tIns="34290" rIns="68580" bIns="34290" rtlCol="0" anchor="ctr">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3175" cmpd="sng">
                  <a:noFill/>
                </a:ln>
                <a:solidFill>
                  <a:srgbClr val="A53010"/>
                </a:solidFill>
                <a:effectLst/>
                <a:uLnTx/>
                <a:uFillTx/>
                <a:latin typeface="Arial"/>
                <a:ea typeface="+mn-ea"/>
                <a:cs typeface="+mn-cs"/>
              </a:rPr>
              <a:t>“</a:t>
            </a:r>
          </a:p>
        </p:txBody>
      </p:sp>
      <p:sp>
        <p:nvSpPr>
          <p:cNvPr id="18" name="TextBox 17"/>
          <p:cNvSpPr txBox="1"/>
          <p:nvPr/>
        </p:nvSpPr>
        <p:spPr>
          <a:xfrm>
            <a:off x="8336139" y="2905306"/>
            <a:ext cx="457200" cy="584776"/>
          </a:xfrm>
          <a:prstGeom prst="rect">
            <a:avLst/>
          </a:prstGeom>
        </p:spPr>
        <p:txBody>
          <a:bodyPr vert="horz" lIns="68580" tIns="34290" rIns="68580" bIns="34290" rtlCol="0" anchor="ctr">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3175" cmpd="sng">
                  <a:noFill/>
                </a:ln>
                <a:solidFill>
                  <a:srgbClr val="A53010"/>
                </a:solidFill>
                <a:effectLst/>
                <a:uLnTx/>
                <a:uFillTx/>
                <a:latin typeface="Arial"/>
                <a:ea typeface="+mn-ea"/>
                <a:cs typeface="+mn-cs"/>
              </a:rPr>
              <a:t>”</a:t>
            </a:r>
          </a:p>
        </p:txBody>
      </p:sp>
    </p:spTree>
    <p:extLst>
      <p:ext uri="{BB962C8B-B14F-4D97-AF65-F5344CB8AC3E}">
        <p14:creationId xmlns:p14="http://schemas.microsoft.com/office/powerpoint/2010/main" val="2091502236"/>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Vero o falso">
    <p:spTree>
      <p:nvGrpSpPr>
        <p:cNvPr id="1" name=""/>
        <p:cNvGrpSpPr/>
        <p:nvPr/>
      </p:nvGrpSpPr>
      <p:grpSpPr>
        <a:xfrm>
          <a:off x="0" y="0"/>
          <a:ext cx="0" cy="0"/>
          <a:chOff x="0" y="0"/>
          <a:chExt cx="0" cy="0"/>
        </a:xfrm>
      </p:grpSpPr>
      <p:sp>
        <p:nvSpPr>
          <p:cNvPr id="2" name="Title 1"/>
          <p:cNvSpPr>
            <a:spLocks noGrp="1"/>
          </p:cNvSpPr>
          <p:nvPr>
            <p:ph type="title"/>
          </p:nvPr>
        </p:nvSpPr>
        <p:spPr>
          <a:xfrm>
            <a:off x="1941910" y="627407"/>
            <a:ext cx="6686549" cy="2880020"/>
          </a:xfrm>
        </p:spPr>
        <p:txBody>
          <a:bodyPr anchor="ctr">
            <a:normAutofit/>
          </a:bodyPr>
          <a:lstStyle>
            <a:lvl1pPr algn="l">
              <a:defRPr sz="3600" b="0"/>
            </a:lvl1pPr>
          </a:lstStyle>
          <a:p>
            <a:r>
              <a:rPr lang="it-IT" smtClean="0"/>
              <a:t>Fare clic per modificare lo stile del titolo</a:t>
            </a:r>
            <a:endParaRPr lang="en-US" dirty="0"/>
          </a:p>
        </p:txBody>
      </p:sp>
      <p:sp>
        <p:nvSpPr>
          <p:cNvPr id="21" name="Text Placeholder 9"/>
          <p:cNvSpPr>
            <a:spLocks noGrp="1"/>
          </p:cNvSpPr>
          <p:nvPr>
            <p:ph type="body" sz="quarter" idx="13"/>
          </p:nvPr>
        </p:nvSpPr>
        <p:spPr>
          <a:xfrm>
            <a:off x="1941909" y="4343400"/>
            <a:ext cx="6686550" cy="838200"/>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it-IT" smtClean="0"/>
              <a:t>Fare clic per modificare stili del testo dello schema</a:t>
            </a:r>
          </a:p>
        </p:txBody>
      </p:sp>
      <p:sp>
        <p:nvSpPr>
          <p:cNvPr id="4" name="Text Placeholder 3"/>
          <p:cNvSpPr>
            <a:spLocks noGrp="1"/>
          </p:cNvSpPr>
          <p:nvPr>
            <p:ph type="body" sz="half" idx="2"/>
          </p:nvPr>
        </p:nvSpPr>
        <p:spPr>
          <a:xfrm>
            <a:off x="1941910" y="5181600"/>
            <a:ext cx="668655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it-IT" smtClean="0"/>
              <a:t>Fare clic per modificare stili del testo dello schema</a:t>
            </a:r>
          </a:p>
        </p:txBody>
      </p:sp>
      <p:sp>
        <p:nvSpPr>
          <p:cNvPr id="5" name="Date Placeholder 4"/>
          <p:cNvSpPr>
            <a:spLocks noGrp="1"/>
          </p:cNvSpPr>
          <p:nvPr>
            <p:ph type="dt" sz="half" idx="10"/>
          </p:nvPr>
        </p:nvSpPr>
        <p:spPr/>
        <p:txBody>
          <a:bodyPr/>
          <a:lstStyle/>
          <a:p>
            <a:pPr defTabSz="685800"/>
            <a:fld id="{5F487372-414C-4AAE-B1CD-316F5822114B}" type="datetimeFigureOut">
              <a:rPr lang="it-IT" smtClean="0">
                <a:solidFill>
                  <a:srgbClr val="92D050"/>
                </a:solidFill>
              </a:rPr>
              <a:pPr defTabSz="685800"/>
              <a:t>04/06/2016</a:t>
            </a:fld>
            <a:endParaRPr lang="it-IT">
              <a:solidFill>
                <a:srgbClr val="92D050"/>
              </a:solidFill>
            </a:endParaRPr>
          </a:p>
        </p:txBody>
      </p:sp>
      <p:sp>
        <p:nvSpPr>
          <p:cNvPr id="6" name="Footer Placeholder 5"/>
          <p:cNvSpPr>
            <a:spLocks noGrp="1"/>
          </p:cNvSpPr>
          <p:nvPr>
            <p:ph type="ftr" sz="quarter" idx="11"/>
          </p:nvPr>
        </p:nvSpPr>
        <p:spPr/>
        <p:txBody>
          <a:bodyPr/>
          <a:lstStyle/>
          <a:p>
            <a:pPr defTabSz="685800"/>
            <a:endParaRPr lang="it-IT">
              <a:solidFill>
                <a:srgbClr val="92D050"/>
              </a:solidFill>
            </a:endParaRPr>
          </a:p>
        </p:txBody>
      </p:sp>
      <p:sp>
        <p:nvSpPr>
          <p:cNvPr id="9" name="Freeform 11"/>
          <p:cNvSpPr/>
          <p:nvPr/>
        </p:nvSpPr>
        <p:spPr bwMode="auto">
          <a:xfrm flipV="1">
            <a:off x="-3141" y="491172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398860" y="4983088"/>
            <a:ext cx="584825" cy="365125"/>
          </a:xfrm>
        </p:spPr>
        <p:txBody>
          <a:bodyPr/>
          <a:lstStyle/>
          <a:p>
            <a:pPr defTabSz="685800"/>
            <a:fld id="{1C73F97B-DCB6-4DED-8CFC-15DCB0F8554B}" type="slidenum">
              <a:rPr lang="it-IT" smtClean="0">
                <a:solidFill>
                  <a:srgbClr val="92D050"/>
                </a:solidFill>
              </a:rPr>
              <a:pPr defTabSz="685800"/>
              <a:t>‹N›</a:t>
            </a:fld>
            <a:endParaRPr lang="it-IT">
              <a:solidFill>
                <a:srgbClr val="92D050"/>
              </a:solidFill>
            </a:endParaRPr>
          </a:p>
        </p:txBody>
      </p:sp>
    </p:spTree>
    <p:extLst>
      <p:ext uri="{BB962C8B-B14F-4D97-AF65-F5344CB8AC3E}">
        <p14:creationId xmlns:p14="http://schemas.microsoft.com/office/powerpoint/2010/main" val="2433274288"/>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p:txBody>
          <a:bodyPr vert="eaVert" ancho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pPr defTabSz="685800"/>
            <a:fld id="{5F487372-414C-4AAE-B1CD-316F5822114B}" type="datetimeFigureOut">
              <a:rPr lang="it-IT" smtClean="0">
                <a:solidFill>
                  <a:srgbClr val="92D050"/>
                </a:solidFill>
              </a:rPr>
              <a:pPr defTabSz="685800"/>
              <a:t>04/06/2016</a:t>
            </a:fld>
            <a:endParaRPr lang="it-IT">
              <a:solidFill>
                <a:srgbClr val="92D050"/>
              </a:solidFill>
            </a:endParaRPr>
          </a:p>
        </p:txBody>
      </p:sp>
      <p:sp>
        <p:nvSpPr>
          <p:cNvPr id="5" name="Footer Placeholder 4"/>
          <p:cNvSpPr>
            <a:spLocks noGrp="1"/>
          </p:cNvSpPr>
          <p:nvPr>
            <p:ph type="ftr" sz="quarter" idx="11"/>
          </p:nvPr>
        </p:nvSpPr>
        <p:spPr/>
        <p:txBody>
          <a:bodyPr/>
          <a:lstStyle/>
          <a:p>
            <a:pPr defTabSz="685800"/>
            <a:endParaRPr lang="it-IT">
              <a:solidFill>
                <a:srgbClr val="92D050"/>
              </a:solidFill>
            </a:endParaRPr>
          </a:p>
        </p:txBody>
      </p:sp>
      <p:sp>
        <p:nvSpPr>
          <p:cNvPr id="8"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defTabSz="685800"/>
            <a:fld id="{1C73F97B-DCB6-4DED-8CFC-15DCB0F8554B}" type="slidenum">
              <a:rPr lang="it-IT" smtClean="0">
                <a:solidFill>
                  <a:srgbClr val="92D050"/>
                </a:solidFill>
              </a:rPr>
              <a:pPr defTabSz="685800"/>
              <a:t>‹N›</a:t>
            </a:fld>
            <a:endParaRPr lang="it-IT">
              <a:solidFill>
                <a:srgbClr val="92D050"/>
              </a:solidFill>
            </a:endParaRPr>
          </a:p>
        </p:txBody>
      </p:sp>
    </p:spTree>
    <p:extLst>
      <p:ext uri="{BB962C8B-B14F-4D97-AF65-F5344CB8AC3E}">
        <p14:creationId xmlns:p14="http://schemas.microsoft.com/office/powerpoint/2010/main" val="3005160359"/>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1109" y="627406"/>
            <a:ext cx="1655701" cy="5283817"/>
          </a:xfrm>
        </p:spPr>
        <p:txBody>
          <a:bodyPr vert="eaVert" anchor="ctr"/>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a:xfrm>
            <a:off x="1941909" y="627406"/>
            <a:ext cx="4857750" cy="5283817"/>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pPr defTabSz="685800"/>
            <a:fld id="{5F487372-414C-4AAE-B1CD-316F5822114B}" type="datetimeFigureOut">
              <a:rPr lang="it-IT" smtClean="0">
                <a:solidFill>
                  <a:srgbClr val="92D050"/>
                </a:solidFill>
              </a:rPr>
              <a:pPr defTabSz="685800"/>
              <a:t>04/06/2016</a:t>
            </a:fld>
            <a:endParaRPr lang="it-IT">
              <a:solidFill>
                <a:srgbClr val="92D050"/>
              </a:solidFill>
            </a:endParaRPr>
          </a:p>
        </p:txBody>
      </p:sp>
      <p:sp>
        <p:nvSpPr>
          <p:cNvPr id="5" name="Footer Placeholder 4"/>
          <p:cNvSpPr>
            <a:spLocks noGrp="1"/>
          </p:cNvSpPr>
          <p:nvPr>
            <p:ph type="ftr" sz="quarter" idx="11"/>
          </p:nvPr>
        </p:nvSpPr>
        <p:spPr/>
        <p:txBody>
          <a:bodyPr/>
          <a:lstStyle/>
          <a:p>
            <a:pPr defTabSz="685800"/>
            <a:endParaRPr lang="it-IT">
              <a:solidFill>
                <a:srgbClr val="92D050"/>
              </a:solidFill>
            </a:endParaRPr>
          </a:p>
        </p:txBody>
      </p:sp>
      <p:sp>
        <p:nvSpPr>
          <p:cNvPr id="8" name="Freeform 11"/>
          <p:cNvSpPr/>
          <p:nvPr/>
        </p:nvSpPr>
        <p:spPr bwMode="auto">
          <a:xfrm flipV="1">
            <a:off x="-3141" y="714376"/>
            <a:ext cx="1191395"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defTabSz="685800"/>
            <a:fld id="{1C73F97B-DCB6-4DED-8CFC-15DCB0F8554B}" type="slidenum">
              <a:rPr lang="it-IT" smtClean="0">
                <a:solidFill>
                  <a:srgbClr val="92D050"/>
                </a:solidFill>
              </a:rPr>
              <a:pPr defTabSz="685800"/>
              <a:t>‹N›</a:t>
            </a:fld>
            <a:endParaRPr lang="it-IT">
              <a:solidFill>
                <a:srgbClr val="92D050"/>
              </a:solidFill>
            </a:endParaRPr>
          </a:p>
        </p:txBody>
      </p:sp>
    </p:spTree>
    <p:extLst>
      <p:ext uri="{BB962C8B-B14F-4D97-AF65-F5344CB8AC3E}">
        <p14:creationId xmlns:p14="http://schemas.microsoft.com/office/powerpoint/2010/main" val="43859021"/>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3"/>
            <a:ext cx="6620968" cy="3329581"/>
          </a:xfrm>
        </p:spPr>
        <p:txBody>
          <a:bodyPr anchor="b"/>
          <a:lstStyle>
            <a:lvl1pPr>
              <a:defRPr sz="5400"/>
            </a:lvl1pPr>
          </a:lstStyle>
          <a:p>
            <a:r>
              <a:rPr lang="it-IT" smtClean="0"/>
              <a:t>Fare clic per modificare lo stile del titolo</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bg2">
                    <a:lumMod val="40000"/>
                    <a:lumOff val="6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it-IT" smtClean="0"/>
              <a:t>Fare clic per modificare lo stile del sottotitolo dello schema</a:t>
            </a:r>
            <a:endParaRPr lang="en-US" dirty="0"/>
          </a:p>
        </p:txBody>
      </p:sp>
      <p:sp>
        <p:nvSpPr>
          <p:cNvPr id="4" name="Date Placeholder 3"/>
          <p:cNvSpPr>
            <a:spLocks noGrp="1"/>
          </p:cNvSpPr>
          <p:nvPr>
            <p:ph type="dt" sz="half" idx="10"/>
          </p:nvPr>
        </p:nvSpPr>
        <p:spPr/>
        <p:txBody>
          <a:bodyPr/>
          <a:lstStyle/>
          <a:p>
            <a:pPr defTabSz="685800"/>
            <a:fld id="{A646D8FE-66AF-4D3A-BAA6-8E97A76E0213}" type="datetimeFigureOut">
              <a:rPr lang="it-IT" smtClean="0">
                <a:solidFill>
                  <a:prstClr val="white">
                    <a:tint val="75000"/>
                    <a:alpha val="60000"/>
                  </a:prstClr>
                </a:solidFill>
              </a:rPr>
              <a:pPr defTabSz="685800"/>
              <a:t>04/06/2016</a:t>
            </a:fld>
            <a:endParaRPr lang="it-IT">
              <a:solidFill>
                <a:prstClr val="white">
                  <a:tint val="75000"/>
                  <a:alpha val="60000"/>
                </a:prstClr>
              </a:solidFill>
            </a:endParaRPr>
          </a:p>
        </p:txBody>
      </p:sp>
      <p:sp>
        <p:nvSpPr>
          <p:cNvPr id="5" name="Footer Placeholder 4"/>
          <p:cNvSpPr>
            <a:spLocks noGrp="1"/>
          </p:cNvSpPr>
          <p:nvPr>
            <p:ph type="ftr" sz="quarter" idx="11"/>
          </p:nvPr>
        </p:nvSpPr>
        <p:spPr/>
        <p:txBody>
          <a:bodyPr/>
          <a:lstStyle/>
          <a:p>
            <a:pPr defTabSz="685800"/>
            <a:endParaRPr lang="it-IT">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pPr defTabSz="685800"/>
            <a:fld id="{25DE8614-CB0F-41AE-907F-7F73E69B8E7C}" type="slidenum">
              <a:rPr lang="it-IT" smtClean="0">
                <a:solidFill>
                  <a:prstClr val="white">
                    <a:tint val="75000"/>
                  </a:prstClr>
                </a:solidFill>
              </a:rPr>
              <a:pPr defTabSz="685800"/>
              <a:t>‹N›</a:t>
            </a:fld>
            <a:endParaRPr lang="it-IT">
              <a:solidFill>
                <a:prstClr val="white">
                  <a:tint val="75000"/>
                </a:prstClr>
              </a:solidFill>
            </a:endParaRPr>
          </a:p>
        </p:txBody>
      </p:sp>
    </p:spTree>
    <p:extLst>
      <p:ext uri="{BB962C8B-B14F-4D97-AF65-F5344CB8AC3E}">
        <p14:creationId xmlns:p14="http://schemas.microsoft.com/office/powerpoint/2010/main" val="12985299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7" name="Date Placeholder 3"/>
          <p:cNvSpPr>
            <a:spLocks noGrp="1"/>
          </p:cNvSpPr>
          <p:nvPr>
            <p:ph type="dt" sz="half" idx="10"/>
          </p:nvPr>
        </p:nvSpPr>
        <p:spPr/>
        <p:txBody>
          <a:bodyPr/>
          <a:lstStyle/>
          <a:p>
            <a:pPr defTabSz="685800"/>
            <a:fld id="{A646D8FE-66AF-4D3A-BAA6-8E97A76E0213}" type="datetimeFigureOut">
              <a:rPr lang="it-IT" smtClean="0">
                <a:solidFill>
                  <a:prstClr val="white">
                    <a:tint val="75000"/>
                    <a:alpha val="60000"/>
                  </a:prstClr>
                </a:solidFill>
              </a:rPr>
              <a:pPr defTabSz="685800"/>
              <a:t>04/06/2016</a:t>
            </a:fld>
            <a:endParaRPr lang="it-IT">
              <a:solidFill>
                <a:prstClr val="white">
                  <a:tint val="75000"/>
                  <a:alpha val="60000"/>
                </a:prstClr>
              </a:solidFill>
            </a:endParaRPr>
          </a:p>
        </p:txBody>
      </p:sp>
      <p:sp>
        <p:nvSpPr>
          <p:cNvPr id="5" name="Footer Placeholder 4"/>
          <p:cNvSpPr>
            <a:spLocks noGrp="1"/>
          </p:cNvSpPr>
          <p:nvPr>
            <p:ph type="ftr" sz="quarter" idx="11"/>
          </p:nvPr>
        </p:nvSpPr>
        <p:spPr/>
        <p:txBody>
          <a:bodyPr/>
          <a:lstStyle/>
          <a:p>
            <a:pPr defTabSz="685800"/>
            <a:endParaRPr lang="it-IT">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pPr defTabSz="685800"/>
            <a:fld id="{25DE8614-CB0F-41AE-907F-7F73E69B8E7C}" type="slidenum">
              <a:rPr lang="it-IT" smtClean="0">
                <a:solidFill>
                  <a:prstClr val="white">
                    <a:tint val="75000"/>
                  </a:prstClr>
                </a:solidFill>
              </a:rPr>
              <a:pPr defTabSz="685800"/>
              <a:t>‹N›</a:t>
            </a:fld>
            <a:endParaRPr lang="it-IT">
              <a:solidFill>
                <a:prstClr val="white">
                  <a:tint val="75000"/>
                </a:prstClr>
              </a:solidFill>
            </a:endParaRPr>
          </a:p>
        </p:txBody>
      </p:sp>
    </p:spTree>
    <p:extLst>
      <p:ext uri="{BB962C8B-B14F-4D97-AF65-F5344CB8AC3E}">
        <p14:creationId xmlns:p14="http://schemas.microsoft.com/office/powerpoint/2010/main" val="1181706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26"/>
          <p:cNvSpPr>
            <a:spLocks noGrp="1" noChangeArrowheads="1"/>
          </p:cNvSpPr>
          <p:nvPr>
            <p:ph type="ftr" sz="quarter" idx="10"/>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a:ea typeface="+mn-ea"/>
              <a:cs typeface="+mn-cs"/>
            </a:endParaRPr>
          </a:p>
        </p:txBody>
      </p:sp>
      <p:sp>
        <p:nvSpPr>
          <p:cNvPr id="5" name="Rectangle 27"/>
          <p:cNvSpPr>
            <a:spLocks noGrp="1" noChangeArrowheads="1"/>
          </p:cNvSpPr>
          <p:nvPr>
            <p:ph type="sldNum" sz="quarter" idx="11"/>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393473F-6821-4984-A4B9-C172CDD895B6}" type="slidenum">
              <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a:ea typeface="+mn-ea"/>
              <a:cs typeface="+mn-cs"/>
            </a:endParaRPr>
          </a:p>
        </p:txBody>
      </p:sp>
      <p:sp>
        <p:nvSpPr>
          <p:cNvPr id="6" name="Rectangle 28"/>
          <p:cNvSpPr>
            <a:spLocks noGrp="1" noChangeArrowheads="1"/>
          </p:cNvSpPr>
          <p:nvPr>
            <p:ph type="dt" sz="half" idx="12"/>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a:ea typeface="+mn-ea"/>
              <a:cs typeface="+mn-cs"/>
            </a:endParaRPr>
          </a:p>
        </p:txBody>
      </p:sp>
    </p:spTree>
    <p:extLst>
      <p:ext uri="{BB962C8B-B14F-4D97-AF65-F5344CB8AC3E}">
        <p14:creationId xmlns:p14="http://schemas.microsoft.com/office/powerpoint/2010/main" val="391988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866444" y="2861736"/>
            <a:ext cx="6620967" cy="1915647"/>
          </a:xfrm>
        </p:spPr>
        <p:txBody>
          <a:bodyPr anchor="b"/>
          <a:lstStyle>
            <a:lvl1pPr algn="l">
              <a:defRPr sz="3000" b="0" cap="none"/>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1500" cap="all">
                <a:solidFill>
                  <a:schemeClr val="bg2">
                    <a:lumMod val="40000"/>
                    <a:lumOff val="6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pPr defTabSz="685800"/>
            <a:fld id="{A646D8FE-66AF-4D3A-BAA6-8E97A76E0213}" type="datetimeFigureOut">
              <a:rPr lang="it-IT" smtClean="0">
                <a:solidFill>
                  <a:prstClr val="white">
                    <a:tint val="75000"/>
                    <a:alpha val="60000"/>
                  </a:prstClr>
                </a:solidFill>
              </a:rPr>
              <a:pPr defTabSz="685800"/>
              <a:t>04/06/2016</a:t>
            </a:fld>
            <a:endParaRPr lang="it-IT">
              <a:solidFill>
                <a:prstClr val="white">
                  <a:tint val="75000"/>
                  <a:alpha val="60000"/>
                </a:prstClr>
              </a:solidFill>
            </a:endParaRPr>
          </a:p>
        </p:txBody>
      </p:sp>
      <p:sp>
        <p:nvSpPr>
          <p:cNvPr id="5" name="Footer Placeholder 4"/>
          <p:cNvSpPr>
            <a:spLocks noGrp="1"/>
          </p:cNvSpPr>
          <p:nvPr>
            <p:ph type="ftr" sz="quarter" idx="11"/>
          </p:nvPr>
        </p:nvSpPr>
        <p:spPr/>
        <p:txBody>
          <a:bodyPr/>
          <a:lstStyle/>
          <a:p>
            <a:pPr defTabSz="685800"/>
            <a:endParaRPr lang="it-IT">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pPr defTabSz="685800"/>
            <a:fld id="{25DE8614-CB0F-41AE-907F-7F73E69B8E7C}" type="slidenum">
              <a:rPr lang="it-IT" smtClean="0">
                <a:solidFill>
                  <a:prstClr val="white">
                    <a:tint val="75000"/>
                  </a:prstClr>
                </a:solidFill>
              </a:rPr>
              <a:pPr defTabSz="685800"/>
              <a:t>‹N›</a:t>
            </a:fld>
            <a:endParaRPr lang="it-IT">
              <a:solidFill>
                <a:prstClr val="white">
                  <a:tint val="75000"/>
                </a:prstClr>
              </a:solidFill>
            </a:endParaRPr>
          </a:p>
        </p:txBody>
      </p:sp>
    </p:spTree>
    <p:extLst>
      <p:ext uri="{BB962C8B-B14F-4D97-AF65-F5344CB8AC3E}">
        <p14:creationId xmlns:p14="http://schemas.microsoft.com/office/powerpoint/2010/main" val="41722141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sz="half" idx="1"/>
          </p:nvPr>
        </p:nvSpPr>
        <p:spPr>
          <a:xfrm>
            <a:off x="827701" y="2060577"/>
            <a:ext cx="3298113" cy="4195763"/>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Content Placeholder 3"/>
          <p:cNvSpPr>
            <a:spLocks noGrp="1"/>
          </p:cNvSpPr>
          <p:nvPr>
            <p:ph sz="half" idx="2"/>
          </p:nvPr>
        </p:nvSpPr>
        <p:spPr>
          <a:xfrm>
            <a:off x="4241976" y="2056093"/>
            <a:ext cx="3298115" cy="4200245"/>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Date Placeholder 4"/>
          <p:cNvSpPr>
            <a:spLocks noGrp="1"/>
          </p:cNvSpPr>
          <p:nvPr>
            <p:ph type="dt" sz="half" idx="10"/>
          </p:nvPr>
        </p:nvSpPr>
        <p:spPr/>
        <p:txBody>
          <a:bodyPr/>
          <a:lstStyle/>
          <a:p>
            <a:pPr defTabSz="685800"/>
            <a:fld id="{A646D8FE-66AF-4D3A-BAA6-8E97A76E0213}" type="datetimeFigureOut">
              <a:rPr lang="it-IT" smtClean="0">
                <a:solidFill>
                  <a:prstClr val="white">
                    <a:tint val="75000"/>
                    <a:alpha val="60000"/>
                  </a:prstClr>
                </a:solidFill>
              </a:rPr>
              <a:pPr defTabSz="685800"/>
              <a:t>04/06/2016</a:t>
            </a:fld>
            <a:endParaRPr lang="it-IT">
              <a:solidFill>
                <a:prstClr val="white">
                  <a:tint val="75000"/>
                  <a:alpha val="60000"/>
                </a:prstClr>
              </a:solidFill>
            </a:endParaRPr>
          </a:p>
        </p:txBody>
      </p:sp>
      <p:sp>
        <p:nvSpPr>
          <p:cNvPr id="6" name="Footer Placeholder 5"/>
          <p:cNvSpPr>
            <a:spLocks noGrp="1"/>
          </p:cNvSpPr>
          <p:nvPr>
            <p:ph type="ftr" sz="quarter" idx="11"/>
          </p:nvPr>
        </p:nvSpPr>
        <p:spPr/>
        <p:txBody>
          <a:bodyPr/>
          <a:lstStyle/>
          <a:p>
            <a:pPr defTabSz="685800"/>
            <a:endParaRPr lang="it-IT">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pPr defTabSz="685800"/>
            <a:fld id="{25DE8614-CB0F-41AE-907F-7F73E69B8E7C}" type="slidenum">
              <a:rPr lang="it-IT" smtClean="0">
                <a:solidFill>
                  <a:prstClr val="white">
                    <a:tint val="75000"/>
                  </a:prstClr>
                </a:solidFill>
              </a:rPr>
              <a:pPr defTabSz="685800"/>
              <a:t>‹N›</a:t>
            </a:fld>
            <a:endParaRPr lang="it-IT">
              <a:solidFill>
                <a:prstClr val="white">
                  <a:tint val="75000"/>
                </a:prstClr>
              </a:solidFill>
            </a:endParaRPr>
          </a:p>
        </p:txBody>
      </p:sp>
    </p:spTree>
    <p:extLst>
      <p:ext uri="{BB962C8B-B14F-4D97-AF65-F5344CB8AC3E}">
        <p14:creationId xmlns:p14="http://schemas.microsoft.com/office/powerpoint/2010/main" val="33590362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827701" y="1905000"/>
            <a:ext cx="3298112" cy="576262"/>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smtClean="0"/>
              <a:t>Fare clic per modificare stili del testo dello schema</a:t>
            </a:r>
          </a:p>
        </p:txBody>
      </p:sp>
      <p:sp>
        <p:nvSpPr>
          <p:cNvPr id="4" name="Content Placeholder 3"/>
          <p:cNvSpPr>
            <a:spLocks noGrp="1"/>
          </p:cNvSpPr>
          <p:nvPr>
            <p:ph sz="half" idx="2"/>
          </p:nvPr>
        </p:nvSpPr>
        <p:spPr>
          <a:xfrm>
            <a:off x="827701" y="2514600"/>
            <a:ext cx="3298113" cy="3741738"/>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Text Placeholder 4"/>
          <p:cNvSpPr>
            <a:spLocks noGrp="1"/>
          </p:cNvSpPr>
          <p:nvPr>
            <p:ph type="body" sz="quarter" idx="3"/>
          </p:nvPr>
        </p:nvSpPr>
        <p:spPr>
          <a:xfrm>
            <a:off x="4241977" y="1905000"/>
            <a:ext cx="3298113" cy="576262"/>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smtClean="0"/>
              <a:t>Fare clic per modificare stili del testo dello schema</a:t>
            </a:r>
          </a:p>
        </p:txBody>
      </p:sp>
      <p:sp>
        <p:nvSpPr>
          <p:cNvPr id="6" name="Content Placeholder 5"/>
          <p:cNvSpPr>
            <a:spLocks noGrp="1"/>
          </p:cNvSpPr>
          <p:nvPr>
            <p:ph sz="quarter" idx="4"/>
          </p:nvPr>
        </p:nvSpPr>
        <p:spPr>
          <a:xfrm>
            <a:off x="4241977" y="2514600"/>
            <a:ext cx="3298113" cy="3741738"/>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7" name="Date Placeholder 6"/>
          <p:cNvSpPr>
            <a:spLocks noGrp="1"/>
          </p:cNvSpPr>
          <p:nvPr>
            <p:ph type="dt" sz="half" idx="10"/>
          </p:nvPr>
        </p:nvSpPr>
        <p:spPr/>
        <p:txBody>
          <a:bodyPr/>
          <a:lstStyle/>
          <a:p>
            <a:pPr defTabSz="685800"/>
            <a:fld id="{A646D8FE-66AF-4D3A-BAA6-8E97A76E0213}" type="datetimeFigureOut">
              <a:rPr lang="it-IT" smtClean="0">
                <a:solidFill>
                  <a:prstClr val="white">
                    <a:tint val="75000"/>
                    <a:alpha val="60000"/>
                  </a:prstClr>
                </a:solidFill>
              </a:rPr>
              <a:pPr defTabSz="685800"/>
              <a:t>04/06/2016</a:t>
            </a:fld>
            <a:endParaRPr lang="it-IT">
              <a:solidFill>
                <a:prstClr val="white">
                  <a:tint val="75000"/>
                  <a:alpha val="60000"/>
                </a:prstClr>
              </a:solidFill>
            </a:endParaRPr>
          </a:p>
        </p:txBody>
      </p:sp>
      <p:sp>
        <p:nvSpPr>
          <p:cNvPr id="8" name="Footer Placeholder 7"/>
          <p:cNvSpPr>
            <a:spLocks noGrp="1"/>
          </p:cNvSpPr>
          <p:nvPr>
            <p:ph type="ftr" sz="quarter" idx="11"/>
          </p:nvPr>
        </p:nvSpPr>
        <p:spPr/>
        <p:txBody>
          <a:bodyPr/>
          <a:lstStyle/>
          <a:p>
            <a:pPr defTabSz="685800"/>
            <a:endParaRPr lang="it-IT">
              <a:solidFill>
                <a:prstClr val="white">
                  <a:tint val="75000"/>
                  <a:alpha val="60000"/>
                </a:prstClr>
              </a:solidFill>
            </a:endParaRPr>
          </a:p>
        </p:txBody>
      </p:sp>
      <p:sp>
        <p:nvSpPr>
          <p:cNvPr id="9" name="Slide Number Placeholder 8"/>
          <p:cNvSpPr>
            <a:spLocks noGrp="1"/>
          </p:cNvSpPr>
          <p:nvPr>
            <p:ph type="sldNum" sz="quarter" idx="12"/>
          </p:nvPr>
        </p:nvSpPr>
        <p:spPr/>
        <p:txBody>
          <a:bodyPr/>
          <a:lstStyle/>
          <a:p>
            <a:pPr defTabSz="685800"/>
            <a:fld id="{25DE8614-CB0F-41AE-907F-7F73E69B8E7C}" type="slidenum">
              <a:rPr lang="it-IT" smtClean="0">
                <a:solidFill>
                  <a:prstClr val="white">
                    <a:tint val="75000"/>
                  </a:prstClr>
                </a:solidFill>
              </a:rPr>
              <a:pPr defTabSz="685800"/>
              <a:t>‹N›</a:t>
            </a:fld>
            <a:endParaRPr lang="it-IT">
              <a:solidFill>
                <a:prstClr val="white">
                  <a:tint val="75000"/>
                </a:prstClr>
              </a:solidFill>
            </a:endParaRPr>
          </a:p>
        </p:txBody>
      </p:sp>
    </p:spTree>
    <p:extLst>
      <p:ext uri="{BB962C8B-B14F-4D97-AF65-F5344CB8AC3E}">
        <p14:creationId xmlns:p14="http://schemas.microsoft.com/office/powerpoint/2010/main" val="39869764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7" name="Date Placeholder 2"/>
          <p:cNvSpPr>
            <a:spLocks noGrp="1"/>
          </p:cNvSpPr>
          <p:nvPr>
            <p:ph type="dt" sz="half" idx="10"/>
          </p:nvPr>
        </p:nvSpPr>
        <p:spPr/>
        <p:txBody>
          <a:bodyPr/>
          <a:lstStyle/>
          <a:p>
            <a:pPr defTabSz="685800"/>
            <a:fld id="{A646D8FE-66AF-4D3A-BAA6-8E97A76E0213}" type="datetimeFigureOut">
              <a:rPr lang="it-IT" smtClean="0">
                <a:solidFill>
                  <a:prstClr val="white">
                    <a:tint val="75000"/>
                    <a:alpha val="60000"/>
                  </a:prstClr>
                </a:solidFill>
              </a:rPr>
              <a:pPr defTabSz="685800"/>
              <a:t>04/06/2016</a:t>
            </a:fld>
            <a:endParaRPr lang="it-IT">
              <a:solidFill>
                <a:prstClr val="white">
                  <a:tint val="75000"/>
                  <a:alpha val="60000"/>
                </a:prstClr>
              </a:solidFill>
            </a:endParaRPr>
          </a:p>
        </p:txBody>
      </p:sp>
      <p:sp>
        <p:nvSpPr>
          <p:cNvPr id="5" name="Footer Placeholder 3"/>
          <p:cNvSpPr>
            <a:spLocks noGrp="1"/>
          </p:cNvSpPr>
          <p:nvPr>
            <p:ph type="ftr" sz="quarter" idx="11"/>
          </p:nvPr>
        </p:nvSpPr>
        <p:spPr/>
        <p:txBody>
          <a:bodyPr/>
          <a:lstStyle/>
          <a:p>
            <a:pPr defTabSz="685800"/>
            <a:endParaRPr lang="it-IT">
              <a:solidFill>
                <a:prstClr val="white">
                  <a:tint val="75000"/>
                  <a:alpha val="60000"/>
                </a:prstClr>
              </a:solidFill>
            </a:endParaRPr>
          </a:p>
        </p:txBody>
      </p:sp>
      <p:sp>
        <p:nvSpPr>
          <p:cNvPr id="6" name="Slide Number Placeholder 4"/>
          <p:cNvSpPr>
            <a:spLocks noGrp="1"/>
          </p:cNvSpPr>
          <p:nvPr>
            <p:ph type="sldNum" sz="quarter" idx="12"/>
          </p:nvPr>
        </p:nvSpPr>
        <p:spPr/>
        <p:txBody>
          <a:bodyPr/>
          <a:lstStyle/>
          <a:p>
            <a:pPr defTabSz="685800"/>
            <a:fld id="{25DE8614-CB0F-41AE-907F-7F73E69B8E7C}" type="slidenum">
              <a:rPr lang="it-IT" smtClean="0">
                <a:solidFill>
                  <a:prstClr val="white">
                    <a:tint val="75000"/>
                  </a:prstClr>
                </a:solidFill>
              </a:rPr>
              <a:pPr defTabSz="685800"/>
              <a:t>‹N›</a:t>
            </a:fld>
            <a:endParaRPr lang="it-IT">
              <a:solidFill>
                <a:prstClr val="white">
                  <a:tint val="75000"/>
                </a:prstClr>
              </a:solidFill>
            </a:endParaRPr>
          </a:p>
        </p:txBody>
      </p:sp>
    </p:spTree>
    <p:extLst>
      <p:ext uri="{BB962C8B-B14F-4D97-AF65-F5344CB8AC3E}">
        <p14:creationId xmlns:p14="http://schemas.microsoft.com/office/powerpoint/2010/main" val="18486185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pPr defTabSz="685800"/>
            <a:fld id="{A646D8FE-66AF-4D3A-BAA6-8E97A76E0213}" type="datetimeFigureOut">
              <a:rPr lang="it-IT" smtClean="0">
                <a:solidFill>
                  <a:prstClr val="white">
                    <a:tint val="75000"/>
                    <a:alpha val="60000"/>
                  </a:prstClr>
                </a:solidFill>
              </a:rPr>
              <a:pPr defTabSz="685800"/>
              <a:t>04/06/2016</a:t>
            </a:fld>
            <a:endParaRPr lang="it-IT">
              <a:solidFill>
                <a:prstClr val="white">
                  <a:tint val="75000"/>
                  <a:alpha val="60000"/>
                </a:prstClr>
              </a:solidFill>
            </a:endParaRPr>
          </a:p>
        </p:txBody>
      </p:sp>
      <p:sp>
        <p:nvSpPr>
          <p:cNvPr id="5" name="Footer Placeholder 2"/>
          <p:cNvSpPr>
            <a:spLocks noGrp="1"/>
          </p:cNvSpPr>
          <p:nvPr>
            <p:ph type="ftr" sz="quarter" idx="11"/>
          </p:nvPr>
        </p:nvSpPr>
        <p:spPr/>
        <p:txBody>
          <a:bodyPr/>
          <a:lstStyle/>
          <a:p>
            <a:pPr defTabSz="685800"/>
            <a:endParaRPr lang="it-IT">
              <a:solidFill>
                <a:prstClr val="white">
                  <a:tint val="75000"/>
                  <a:alpha val="60000"/>
                </a:prstClr>
              </a:solidFill>
            </a:endParaRPr>
          </a:p>
        </p:txBody>
      </p:sp>
      <p:sp>
        <p:nvSpPr>
          <p:cNvPr id="6" name="Slide Number Placeholder 3"/>
          <p:cNvSpPr>
            <a:spLocks noGrp="1"/>
          </p:cNvSpPr>
          <p:nvPr>
            <p:ph type="sldNum" sz="quarter" idx="12"/>
          </p:nvPr>
        </p:nvSpPr>
        <p:spPr/>
        <p:txBody>
          <a:bodyPr/>
          <a:lstStyle/>
          <a:p>
            <a:pPr defTabSz="685800"/>
            <a:fld id="{25DE8614-CB0F-41AE-907F-7F73E69B8E7C}" type="slidenum">
              <a:rPr lang="it-IT" smtClean="0">
                <a:solidFill>
                  <a:prstClr val="white">
                    <a:tint val="75000"/>
                  </a:prstClr>
                </a:solidFill>
              </a:rPr>
              <a:pPr defTabSz="685800"/>
              <a:t>‹N›</a:t>
            </a:fld>
            <a:endParaRPr lang="it-IT">
              <a:solidFill>
                <a:prstClr val="white">
                  <a:tint val="75000"/>
                </a:prstClr>
              </a:solidFill>
            </a:endParaRPr>
          </a:p>
        </p:txBody>
      </p:sp>
    </p:spTree>
    <p:extLst>
      <p:ext uri="{BB962C8B-B14F-4D97-AF65-F5344CB8AC3E}">
        <p14:creationId xmlns:p14="http://schemas.microsoft.com/office/powerpoint/2010/main" val="25264244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2551462" cy="1447800"/>
          </a:xfrm>
        </p:spPr>
        <p:txBody>
          <a:bodyPr anchor="b"/>
          <a:lstStyle>
            <a:lvl1pPr algn="l">
              <a:defRPr sz="1800" b="0"/>
            </a:lvl1pPr>
          </a:lstStyle>
          <a:p>
            <a:r>
              <a:rPr lang="it-IT" smtClean="0"/>
              <a:t>Fare clic per modificare lo stile del titolo</a:t>
            </a:r>
            <a:endParaRPr lang="en-US" dirty="0"/>
          </a:p>
        </p:txBody>
      </p:sp>
      <p:sp>
        <p:nvSpPr>
          <p:cNvPr id="3" name="Content Placeholder 2"/>
          <p:cNvSpPr>
            <a:spLocks noGrp="1"/>
          </p:cNvSpPr>
          <p:nvPr>
            <p:ph idx="1"/>
          </p:nvPr>
        </p:nvSpPr>
        <p:spPr>
          <a:xfrm>
            <a:off x="3589398" y="1447800"/>
            <a:ext cx="3898013" cy="4572000"/>
          </a:xfrm>
        </p:spPr>
        <p:txBody>
          <a:bodyPr anchor="ctr">
            <a:normAutofit/>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Text Placeholder 3"/>
          <p:cNvSpPr>
            <a:spLocks noGrp="1"/>
          </p:cNvSpPr>
          <p:nvPr>
            <p:ph type="body" sz="half" idx="2"/>
          </p:nvPr>
        </p:nvSpPr>
        <p:spPr>
          <a:xfrm>
            <a:off x="866442" y="3129283"/>
            <a:ext cx="2551462" cy="2895599"/>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it-IT" smtClean="0"/>
              <a:t>Fare clic per modificare stili del testo dello schema</a:t>
            </a:r>
          </a:p>
        </p:txBody>
      </p:sp>
      <p:sp>
        <p:nvSpPr>
          <p:cNvPr id="7" name="Date Placeholder 4"/>
          <p:cNvSpPr>
            <a:spLocks noGrp="1"/>
          </p:cNvSpPr>
          <p:nvPr>
            <p:ph type="dt" sz="half" idx="10"/>
          </p:nvPr>
        </p:nvSpPr>
        <p:spPr/>
        <p:txBody>
          <a:bodyPr/>
          <a:lstStyle/>
          <a:p>
            <a:pPr defTabSz="685800"/>
            <a:fld id="{A646D8FE-66AF-4D3A-BAA6-8E97A76E0213}" type="datetimeFigureOut">
              <a:rPr lang="it-IT" smtClean="0">
                <a:solidFill>
                  <a:prstClr val="white">
                    <a:tint val="75000"/>
                    <a:alpha val="60000"/>
                  </a:prstClr>
                </a:solidFill>
              </a:rPr>
              <a:pPr defTabSz="685800"/>
              <a:t>04/06/2016</a:t>
            </a:fld>
            <a:endParaRPr lang="it-IT">
              <a:solidFill>
                <a:prstClr val="white">
                  <a:tint val="75000"/>
                  <a:alpha val="60000"/>
                </a:prstClr>
              </a:solidFill>
            </a:endParaRPr>
          </a:p>
        </p:txBody>
      </p:sp>
      <p:sp>
        <p:nvSpPr>
          <p:cNvPr id="5" name="Footer Placeholder 5"/>
          <p:cNvSpPr>
            <a:spLocks noGrp="1"/>
          </p:cNvSpPr>
          <p:nvPr>
            <p:ph type="ftr" sz="quarter" idx="11"/>
          </p:nvPr>
        </p:nvSpPr>
        <p:spPr/>
        <p:txBody>
          <a:bodyPr/>
          <a:lstStyle/>
          <a:p>
            <a:pPr defTabSz="685800"/>
            <a:endParaRPr lang="it-IT">
              <a:solidFill>
                <a:prstClr val="white">
                  <a:tint val="75000"/>
                  <a:alpha val="60000"/>
                </a:prstClr>
              </a:solidFill>
            </a:endParaRPr>
          </a:p>
        </p:txBody>
      </p:sp>
      <p:sp>
        <p:nvSpPr>
          <p:cNvPr id="6" name="Slide Number Placeholder 6"/>
          <p:cNvSpPr>
            <a:spLocks noGrp="1"/>
          </p:cNvSpPr>
          <p:nvPr>
            <p:ph type="sldNum" sz="quarter" idx="12"/>
          </p:nvPr>
        </p:nvSpPr>
        <p:spPr/>
        <p:txBody>
          <a:bodyPr/>
          <a:lstStyle/>
          <a:p>
            <a:pPr defTabSz="685800"/>
            <a:fld id="{25DE8614-CB0F-41AE-907F-7F73E69B8E7C}" type="slidenum">
              <a:rPr lang="it-IT" smtClean="0">
                <a:solidFill>
                  <a:prstClr val="white">
                    <a:tint val="75000"/>
                  </a:prstClr>
                </a:solidFill>
              </a:rPr>
              <a:pPr defTabSz="685800"/>
              <a:t>‹N›</a:t>
            </a:fld>
            <a:endParaRPr lang="it-IT">
              <a:solidFill>
                <a:prstClr val="white">
                  <a:tint val="75000"/>
                </a:prstClr>
              </a:solidFill>
            </a:endParaRPr>
          </a:p>
        </p:txBody>
      </p:sp>
    </p:spTree>
    <p:extLst>
      <p:ext uri="{BB962C8B-B14F-4D97-AF65-F5344CB8AC3E}">
        <p14:creationId xmlns:p14="http://schemas.microsoft.com/office/powerpoint/2010/main" val="5167364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2700" b="0"/>
            </a:lvl1pPr>
          </a:lstStyle>
          <a:p>
            <a:r>
              <a:rPr lang="it-IT" smtClean="0"/>
              <a:t>Fare clic per modificare lo stile del titolo</a:t>
            </a:r>
            <a:endParaRPr lang="en-US" dirty="0"/>
          </a:p>
        </p:txBody>
      </p:sp>
      <p:sp>
        <p:nvSpPr>
          <p:cNvPr id="3" name="Picture Placeholder 2"/>
          <p:cNvSpPr>
            <a:spLocks noGrp="1" noChangeAspect="1"/>
          </p:cNvSpPr>
          <p:nvPr>
            <p:ph type="pic" idx="1"/>
          </p:nvPr>
        </p:nvSpPr>
        <p:spPr>
          <a:xfrm>
            <a:off x="5213518"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it-IT" smtClean="0"/>
              <a:t>Fare clic sull'icona per inserire un'immagine</a:t>
            </a:r>
            <a:endParaRPr lang="en-US" dirty="0"/>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pPr defTabSz="685800"/>
            <a:fld id="{A646D8FE-66AF-4D3A-BAA6-8E97A76E0213}" type="datetimeFigureOut">
              <a:rPr lang="it-IT" smtClean="0">
                <a:solidFill>
                  <a:prstClr val="white">
                    <a:tint val="75000"/>
                    <a:alpha val="60000"/>
                  </a:prstClr>
                </a:solidFill>
              </a:rPr>
              <a:pPr defTabSz="685800"/>
              <a:t>04/06/2016</a:t>
            </a:fld>
            <a:endParaRPr lang="it-IT">
              <a:solidFill>
                <a:prstClr val="white">
                  <a:tint val="75000"/>
                  <a:alpha val="60000"/>
                </a:prstClr>
              </a:solidFill>
            </a:endParaRPr>
          </a:p>
        </p:txBody>
      </p:sp>
      <p:sp>
        <p:nvSpPr>
          <p:cNvPr id="6" name="Footer Placeholder 5"/>
          <p:cNvSpPr>
            <a:spLocks noGrp="1"/>
          </p:cNvSpPr>
          <p:nvPr>
            <p:ph type="ftr" sz="quarter" idx="11"/>
          </p:nvPr>
        </p:nvSpPr>
        <p:spPr/>
        <p:txBody>
          <a:bodyPr/>
          <a:lstStyle/>
          <a:p>
            <a:pPr defTabSz="685800"/>
            <a:endParaRPr lang="it-IT">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pPr defTabSz="685800"/>
            <a:fld id="{25DE8614-CB0F-41AE-907F-7F73E69B8E7C}" type="slidenum">
              <a:rPr lang="it-IT" smtClean="0">
                <a:solidFill>
                  <a:prstClr val="white">
                    <a:tint val="75000"/>
                  </a:prstClr>
                </a:solidFill>
              </a:rPr>
              <a:pPr defTabSz="685800"/>
              <a:t>‹N›</a:t>
            </a:fld>
            <a:endParaRPr lang="it-IT">
              <a:solidFill>
                <a:prstClr val="white">
                  <a:tint val="75000"/>
                </a:prstClr>
              </a:solidFill>
            </a:endParaRPr>
          </a:p>
        </p:txBody>
      </p:sp>
    </p:spTree>
    <p:extLst>
      <p:ext uri="{BB962C8B-B14F-4D97-AF65-F5344CB8AC3E}">
        <p14:creationId xmlns:p14="http://schemas.microsoft.com/office/powerpoint/2010/main" val="37300389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66444" y="4800587"/>
            <a:ext cx="6620967" cy="566738"/>
          </a:xfrm>
        </p:spPr>
        <p:txBody>
          <a:bodyPr anchor="b">
            <a:normAutofit/>
          </a:bodyPr>
          <a:lstStyle>
            <a:lvl1pPr algn="l">
              <a:defRPr sz="1800" b="0"/>
            </a:lvl1pPr>
          </a:lstStyle>
          <a:p>
            <a:r>
              <a:rPr lang="it-IT" smtClean="0"/>
              <a:t>Fare clic per modificare lo stile del titolo</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it-IT" smtClean="0"/>
              <a:t>Fare clic sull'icona per inserire un'immagine</a:t>
            </a:r>
            <a:endParaRPr lang="en-US" dirty="0"/>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pPr defTabSz="685800"/>
            <a:fld id="{A646D8FE-66AF-4D3A-BAA6-8E97A76E0213}" type="datetimeFigureOut">
              <a:rPr lang="it-IT" smtClean="0">
                <a:solidFill>
                  <a:prstClr val="white">
                    <a:tint val="75000"/>
                    <a:alpha val="60000"/>
                  </a:prstClr>
                </a:solidFill>
              </a:rPr>
              <a:pPr defTabSz="685800"/>
              <a:t>04/06/2016</a:t>
            </a:fld>
            <a:endParaRPr lang="it-IT">
              <a:solidFill>
                <a:prstClr val="white">
                  <a:tint val="75000"/>
                  <a:alpha val="60000"/>
                </a:prstClr>
              </a:solidFill>
            </a:endParaRPr>
          </a:p>
        </p:txBody>
      </p:sp>
      <p:sp>
        <p:nvSpPr>
          <p:cNvPr id="6" name="Footer Placeholder 5"/>
          <p:cNvSpPr>
            <a:spLocks noGrp="1"/>
          </p:cNvSpPr>
          <p:nvPr>
            <p:ph type="ftr" sz="quarter" idx="11"/>
          </p:nvPr>
        </p:nvSpPr>
        <p:spPr/>
        <p:txBody>
          <a:bodyPr/>
          <a:lstStyle/>
          <a:p>
            <a:pPr defTabSz="685800"/>
            <a:endParaRPr lang="it-IT">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pPr defTabSz="685800"/>
            <a:fld id="{25DE8614-CB0F-41AE-907F-7F73E69B8E7C}" type="slidenum">
              <a:rPr lang="it-IT" smtClean="0">
                <a:solidFill>
                  <a:prstClr val="white">
                    <a:tint val="75000"/>
                  </a:prstClr>
                </a:solidFill>
              </a:rPr>
              <a:pPr defTabSz="685800"/>
              <a:t>‹N›</a:t>
            </a:fld>
            <a:endParaRPr lang="it-IT">
              <a:solidFill>
                <a:prstClr val="white">
                  <a:tint val="75000"/>
                </a:prstClr>
              </a:solidFill>
            </a:endParaRPr>
          </a:p>
        </p:txBody>
      </p:sp>
    </p:spTree>
    <p:extLst>
      <p:ext uri="{BB962C8B-B14F-4D97-AF65-F5344CB8AC3E}">
        <p14:creationId xmlns:p14="http://schemas.microsoft.com/office/powerpoint/2010/main" val="14294599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3600"/>
            </a:lvl1pPr>
          </a:lstStyle>
          <a:p>
            <a:r>
              <a:rPr lang="it-IT" smtClean="0"/>
              <a:t>Fare clic per modificare lo stile del titolo</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pPr defTabSz="685800"/>
            <a:fld id="{A646D8FE-66AF-4D3A-BAA6-8E97A76E0213}" type="datetimeFigureOut">
              <a:rPr lang="it-IT" smtClean="0">
                <a:solidFill>
                  <a:prstClr val="white">
                    <a:tint val="75000"/>
                    <a:alpha val="60000"/>
                  </a:prstClr>
                </a:solidFill>
              </a:rPr>
              <a:pPr defTabSz="685800"/>
              <a:t>04/06/2016</a:t>
            </a:fld>
            <a:endParaRPr lang="it-IT">
              <a:solidFill>
                <a:prstClr val="white">
                  <a:tint val="75000"/>
                  <a:alpha val="60000"/>
                </a:prstClr>
              </a:solidFill>
            </a:endParaRPr>
          </a:p>
        </p:txBody>
      </p:sp>
      <p:sp>
        <p:nvSpPr>
          <p:cNvPr id="5" name="Footer Placeholder 4"/>
          <p:cNvSpPr>
            <a:spLocks noGrp="1"/>
          </p:cNvSpPr>
          <p:nvPr>
            <p:ph type="ftr" sz="quarter" idx="11"/>
          </p:nvPr>
        </p:nvSpPr>
        <p:spPr/>
        <p:txBody>
          <a:bodyPr/>
          <a:lstStyle/>
          <a:p>
            <a:pPr defTabSz="685800"/>
            <a:endParaRPr lang="it-IT">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pPr defTabSz="685800"/>
            <a:fld id="{25DE8614-CB0F-41AE-907F-7F73E69B8E7C}" type="slidenum">
              <a:rPr lang="it-IT" smtClean="0">
                <a:solidFill>
                  <a:prstClr val="white">
                    <a:tint val="75000"/>
                  </a:prstClr>
                </a:solidFill>
              </a:rPr>
              <a:pPr defTabSz="685800"/>
              <a:t>‹N›</a:t>
            </a:fld>
            <a:endParaRPr lang="it-IT">
              <a:solidFill>
                <a:prstClr val="white">
                  <a:tint val="75000"/>
                </a:prstClr>
              </a:solidFill>
            </a:endParaRPr>
          </a:p>
        </p:txBody>
      </p:sp>
    </p:spTree>
    <p:extLst>
      <p:ext uri="{BB962C8B-B14F-4D97-AF65-F5344CB8AC3E}">
        <p14:creationId xmlns:p14="http://schemas.microsoft.com/office/powerpoint/2010/main" val="11666443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181410" y="1447800"/>
            <a:ext cx="6001049" cy="2323374"/>
          </a:xfrm>
        </p:spPr>
        <p:txBody>
          <a:bodyPr/>
          <a:lstStyle>
            <a:lvl1pPr>
              <a:defRPr sz="3600"/>
            </a:lvl1pPr>
          </a:lstStyle>
          <a:p>
            <a:r>
              <a:rPr lang="it-IT" smtClean="0"/>
              <a:t>Fare clic per modificare lo stile del titolo</a:t>
            </a:r>
            <a:endParaRPr lang="en-US" dirty="0"/>
          </a:p>
        </p:txBody>
      </p:sp>
      <p:sp>
        <p:nvSpPr>
          <p:cNvPr id="11" name="Text Placeholder 3"/>
          <p:cNvSpPr>
            <a:spLocks noGrp="1"/>
          </p:cNvSpPr>
          <p:nvPr>
            <p:ph type="body" sz="half" idx="14"/>
          </p:nvPr>
        </p:nvSpPr>
        <p:spPr>
          <a:xfrm>
            <a:off x="1448178" y="3771174"/>
            <a:ext cx="5461159" cy="342174"/>
          </a:xfrm>
        </p:spPr>
        <p:txBody>
          <a:bodyPr vert="horz" lIns="91440" tIns="45720" rIns="91440" bIns="45720" rtlCol="0" anchor="t">
            <a:normAutofit/>
          </a:bodyPr>
          <a:lstStyle>
            <a:lvl1pPr marL="0" indent="0">
              <a:buNone/>
              <a:defRPr lang="en-US" sz="1050" b="0" i="0" kern="1200" cap="small" dirty="0">
                <a:solidFill>
                  <a:schemeClr val="bg2">
                    <a:lumMod val="40000"/>
                    <a:lumOff val="60000"/>
                  </a:schemeClr>
                </a:solidFill>
                <a:latin typeface="+mj-lt"/>
                <a:ea typeface="+mj-ea"/>
                <a:cs typeface="+mj-cs"/>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marL="0" lvl="0" indent="0">
              <a:buNone/>
            </a:pPr>
            <a:r>
              <a:rPr lang="it-IT" smtClean="0"/>
              <a:t>Fare clic per modificare stili del testo dello schema</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pPr defTabSz="685800"/>
            <a:fld id="{A646D8FE-66AF-4D3A-BAA6-8E97A76E0213}" type="datetimeFigureOut">
              <a:rPr lang="it-IT" smtClean="0">
                <a:solidFill>
                  <a:prstClr val="white">
                    <a:tint val="75000"/>
                    <a:alpha val="60000"/>
                  </a:prstClr>
                </a:solidFill>
              </a:rPr>
              <a:pPr defTabSz="685800"/>
              <a:t>04/06/2016</a:t>
            </a:fld>
            <a:endParaRPr lang="it-IT">
              <a:solidFill>
                <a:prstClr val="white">
                  <a:tint val="75000"/>
                  <a:alpha val="60000"/>
                </a:prstClr>
              </a:solidFill>
            </a:endParaRPr>
          </a:p>
        </p:txBody>
      </p:sp>
      <p:sp>
        <p:nvSpPr>
          <p:cNvPr id="5" name="Footer Placeholder 4"/>
          <p:cNvSpPr>
            <a:spLocks noGrp="1"/>
          </p:cNvSpPr>
          <p:nvPr>
            <p:ph type="ftr" sz="quarter" idx="11"/>
          </p:nvPr>
        </p:nvSpPr>
        <p:spPr/>
        <p:txBody>
          <a:bodyPr/>
          <a:lstStyle/>
          <a:p>
            <a:pPr defTabSz="685800"/>
            <a:endParaRPr lang="it-IT">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pPr defTabSz="685800"/>
            <a:fld id="{25DE8614-CB0F-41AE-907F-7F73E69B8E7C}" type="slidenum">
              <a:rPr lang="it-IT" smtClean="0">
                <a:solidFill>
                  <a:prstClr val="white">
                    <a:tint val="75000"/>
                  </a:prstClr>
                </a:solidFill>
              </a:rPr>
              <a:pPr defTabSz="685800"/>
              <a:t>‹N›</a:t>
            </a:fld>
            <a:endParaRPr lang="it-IT">
              <a:solidFill>
                <a:prstClr val="white">
                  <a:tint val="75000"/>
                </a:prstClr>
              </a:solidFill>
            </a:endParaRPr>
          </a:p>
        </p:txBody>
      </p:sp>
      <p:sp>
        <p:nvSpPr>
          <p:cNvPr id="12" name="TextBox 11"/>
          <p:cNvSpPr txBox="1"/>
          <p:nvPr/>
        </p:nvSpPr>
        <p:spPr>
          <a:xfrm>
            <a:off x="673898" y="971254"/>
            <a:ext cx="601591" cy="1500411"/>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9150" b="0" i="0" u="none" strike="noStrike" kern="1200" cap="none" spc="0" normalizeH="0" baseline="0" noProof="0" dirty="0">
                <a:ln>
                  <a:noFill/>
                </a:ln>
                <a:solidFill>
                  <a:srgbClr val="1E5155">
                    <a:lumMod val="40000"/>
                    <a:lumOff val="60000"/>
                  </a:srgbClr>
                </a:solidFill>
                <a:effectLst/>
                <a:uLnTx/>
                <a:uFillTx/>
                <a:latin typeface="Arial"/>
                <a:ea typeface="+mj-ea"/>
                <a:cs typeface="+mj-cs"/>
              </a:rPr>
              <a:t>“</a:t>
            </a:r>
          </a:p>
        </p:txBody>
      </p:sp>
      <p:sp>
        <p:nvSpPr>
          <p:cNvPr id="15" name="TextBox 14"/>
          <p:cNvSpPr txBox="1"/>
          <p:nvPr/>
        </p:nvSpPr>
        <p:spPr>
          <a:xfrm>
            <a:off x="6999691" y="2613788"/>
            <a:ext cx="601591" cy="1500411"/>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9150" b="0" i="0" u="none" strike="noStrike" kern="1200" cap="none" spc="0" normalizeH="0" baseline="0" noProof="0" dirty="0">
                <a:ln>
                  <a:noFill/>
                </a:ln>
                <a:solidFill>
                  <a:srgbClr val="1E5155">
                    <a:lumMod val="40000"/>
                    <a:lumOff val="60000"/>
                  </a:srgbClr>
                </a:solidFill>
                <a:effectLst/>
                <a:uLnTx/>
                <a:uFillTx/>
                <a:latin typeface="Arial"/>
                <a:ea typeface="+mj-ea"/>
                <a:cs typeface="+mj-cs"/>
              </a:rPr>
              <a:t>”</a:t>
            </a:r>
          </a:p>
        </p:txBody>
      </p:sp>
    </p:spTree>
    <p:extLst>
      <p:ext uri="{BB962C8B-B14F-4D97-AF65-F5344CB8AC3E}">
        <p14:creationId xmlns:p14="http://schemas.microsoft.com/office/powerpoint/2010/main" val="40760661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26"/>
          <p:cNvSpPr>
            <a:spLocks noGrp="1" noChangeArrowheads="1"/>
          </p:cNvSpPr>
          <p:nvPr>
            <p:ph type="ftr" sz="quarter" idx="10"/>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a:ea typeface="+mn-ea"/>
              <a:cs typeface="+mn-cs"/>
            </a:endParaRPr>
          </a:p>
        </p:txBody>
      </p:sp>
      <p:sp>
        <p:nvSpPr>
          <p:cNvPr id="6" name="Rectangle 27"/>
          <p:cNvSpPr>
            <a:spLocks noGrp="1" noChangeArrowheads="1"/>
          </p:cNvSpPr>
          <p:nvPr>
            <p:ph type="sldNum" sz="quarter" idx="11"/>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3F365757-5ADE-4588-99C7-85E7452FD2BB}" type="slidenum">
              <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a:ea typeface="+mn-ea"/>
              <a:cs typeface="+mn-cs"/>
            </a:endParaRPr>
          </a:p>
        </p:txBody>
      </p:sp>
      <p:sp>
        <p:nvSpPr>
          <p:cNvPr id="7" name="Rectangle 28"/>
          <p:cNvSpPr>
            <a:spLocks noGrp="1" noChangeArrowheads="1"/>
          </p:cNvSpPr>
          <p:nvPr>
            <p:ph type="dt" sz="half" idx="12"/>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a:ea typeface="+mn-ea"/>
              <a:cs typeface="+mn-cs"/>
            </a:endParaRPr>
          </a:p>
        </p:txBody>
      </p:sp>
    </p:spTree>
    <p:extLst>
      <p:ext uri="{BB962C8B-B14F-4D97-AF65-F5344CB8AC3E}">
        <p14:creationId xmlns:p14="http://schemas.microsoft.com/office/powerpoint/2010/main" val="39071174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866442" y="3124201"/>
            <a:ext cx="6620969" cy="1653180"/>
          </a:xfrm>
        </p:spPr>
        <p:txBody>
          <a:bodyPr anchor="b"/>
          <a:lstStyle>
            <a:lvl1pPr algn="l">
              <a:defRPr sz="3000" b="0" cap="none"/>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1500" cap="none">
                <a:solidFill>
                  <a:schemeClr val="bg2">
                    <a:lumMod val="40000"/>
                    <a:lumOff val="6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pPr defTabSz="685800"/>
            <a:fld id="{A646D8FE-66AF-4D3A-BAA6-8E97A76E0213}" type="datetimeFigureOut">
              <a:rPr lang="it-IT" smtClean="0">
                <a:solidFill>
                  <a:prstClr val="white">
                    <a:tint val="75000"/>
                    <a:alpha val="60000"/>
                  </a:prstClr>
                </a:solidFill>
              </a:rPr>
              <a:pPr defTabSz="685800"/>
              <a:t>04/06/2016</a:t>
            </a:fld>
            <a:endParaRPr lang="it-IT">
              <a:solidFill>
                <a:prstClr val="white">
                  <a:tint val="75000"/>
                  <a:alpha val="60000"/>
                </a:prstClr>
              </a:solidFill>
            </a:endParaRPr>
          </a:p>
        </p:txBody>
      </p:sp>
      <p:sp>
        <p:nvSpPr>
          <p:cNvPr id="5" name="Footer Placeholder 4"/>
          <p:cNvSpPr>
            <a:spLocks noGrp="1"/>
          </p:cNvSpPr>
          <p:nvPr>
            <p:ph type="ftr" sz="quarter" idx="11"/>
          </p:nvPr>
        </p:nvSpPr>
        <p:spPr/>
        <p:txBody>
          <a:bodyPr/>
          <a:lstStyle/>
          <a:p>
            <a:pPr defTabSz="685800"/>
            <a:endParaRPr lang="it-IT">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pPr defTabSz="685800"/>
            <a:fld id="{25DE8614-CB0F-41AE-907F-7F73E69B8E7C}" type="slidenum">
              <a:rPr lang="it-IT" smtClean="0">
                <a:solidFill>
                  <a:prstClr val="white">
                    <a:tint val="75000"/>
                  </a:prstClr>
                </a:solidFill>
              </a:rPr>
              <a:pPr defTabSz="685800"/>
              <a:t>‹N›</a:t>
            </a:fld>
            <a:endParaRPr lang="it-IT">
              <a:solidFill>
                <a:prstClr val="white">
                  <a:tint val="75000"/>
                </a:prstClr>
              </a:solidFill>
            </a:endParaRPr>
          </a:p>
        </p:txBody>
      </p:sp>
    </p:spTree>
    <p:extLst>
      <p:ext uri="{BB962C8B-B14F-4D97-AF65-F5344CB8AC3E}">
        <p14:creationId xmlns:p14="http://schemas.microsoft.com/office/powerpoint/2010/main" val="15036414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3 colon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150"/>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474835" y="1981200"/>
            <a:ext cx="2210725" cy="576262"/>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smtClean="0"/>
              <a:t>Fare clic per modificare stili del testo dello schema</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it-IT" smtClean="0"/>
              <a:t>Fare clic per modificare stili del testo dello schema</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smtClean="0"/>
              <a:t>Fare clic per modificare stili del testo dello schema</a:t>
            </a:r>
          </a:p>
        </p:txBody>
      </p:sp>
      <p:sp>
        <p:nvSpPr>
          <p:cNvPr id="19" name="Text Placeholder 3"/>
          <p:cNvSpPr>
            <a:spLocks noGrp="1"/>
          </p:cNvSpPr>
          <p:nvPr>
            <p:ph type="body" sz="half" idx="16"/>
          </p:nvPr>
        </p:nvSpPr>
        <p:spPr>
          <a:xfrm>
            <a:off x="2905587" y="2667000"/>
            <a:ext cx="2210671"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it-IT" smtClean="0"/>
              <a:t>Fare clic per modificare stili del testo dello schema</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smtClean="0"/>
              <a:t>Fare clic per modificare stili del testo dello schema</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it-IT" smtClean="0"/>
              <a:t>Fare clic per modificare stili del testo dello schema</a:t>
            </a:r>
          </a:p>
        </p:txBody>
      </p:sp>
      <p:cxnSp>
        <p:nvCxnSpPr>
          <p:cNvPr id="17" name="Straight Connector 16"/>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defTabSz="685800"/>
            <a:fld id="{A646D8FE-66AF-4D3A-BAA6-8E97A76E0213}" type="datetimeFigureOut">
              <a:rPr lang="it-IT" smtClean="0">
                <a:solidFill>
                  <a:prstClr val="white">
                    <a:tint val="75000"/>
                    <a:alpha val="60000"/>
                  </a:prstClr>
                </a:solidFill>
              </a:rPr>
              <a:pPr defTabSz="685800"/>
              <a:t>04/06/2016</a:t>
            </a:fld>
            <a:endParaRPr lang="it-IT">
              <a:solidFill>
                <a:prstClr val="white">
                  <a:tint val="75000"/>
                  <a:alpha val="60000"/>
                </a:prstClr>
              </a:solidFill>
            </a:endParaRPr>
          </a:p>
        </p:txBody>
      </p:sp>
      <p:sp>
        <p:nvSpPr>
          <p:cNvPr id="4" name="Footer Placeholder 4"/>
          <p:cNvSpPr>
            <a:spLocks noGrp="1"/>
          </p:cNvSpPr>
          <p:nvPr>
            <p:ph type="ftr" sz="quarter" idx="11"/>
          </p:nvPr>
        </p:nvSpPr>
        <p:spPr/>
        <p:txBody>
          <a:bodyPr/>
          <a:lstStyle/>
          <a:p>
            <a:pPr defTabSz="685800"/>
            <a:endParaRPr lang="it-IT">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pPr defTabSz="685800"/>
            <a:fld id="{25DE8614-CB0F-41AE-907F-7F73E69B8E7C}" type="slidenum">
              <a:rPr lang="it-IT" smtClean="0">
                <a:solidFill>
                  <a:prstClr val="white">
                    <a:tint val="75000"/>
                  </a:prstClr>
                </a:solidFill>
              </a:rPr>
              <a:pPr defTabSz="685800"/>
              <a:t>‹N›</a:t>
            </a:fld>
            <a:endParaRPr lang="it-IT">
              <a:solidFill>
                <a:prstClr val="white">
                  <a:tint val="75000"/>
                </a:prstClr>
              </a:solidFill>
            </a:endParaRPr>
          </a:p>
        </p:txBody>
      </p:sp>
    </p:spTree>
    <p:extLst>
      <p:ext uri="{BB962C8B-B14F-4D97-AF65-F5344CB8AC3E}">
        <p14:creationId xmlns:p14="http://schemas.microsoft.com/office/powerpoint/2010/main" val="42000833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3 colonne immag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150"/>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smtClean="0"/>
              <a:t>Fare clic per modificare stili del testo dello schema</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it-IT" smtClean="0"/>
              <a:t>Fare clic sull'icona per inserire un'immagine</a:t>
            </a:r>
            <a:endParaRPr lang="en-US" dirty="0"/>
          </a:p>
        </p:txBody>
      </p:sp>
      <p:sp>
        <p:nvSpPr>
          <p:cNvPr id="22" name="Text Placeholder 3"/>
          <p:cNvSpPr>
            <a:spLocks noGrp="1"/>
          </p:cNvSpPr>
          <p:nvPr>
            <p:ph type="body" sz="half" idx="18"/>
          </p:nvPr>
        </p:nvSpPr>
        <p:spPr>
          <a:xfrm>
            <a:off x="489475" y="4827214"/>
            <a:ext cx="2205612"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it-IT" smtClean="0"/>
              <a:t>Fare clic per modificare stili del testo dello schema</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smtClean="0"/>
              <a:t>Fare clic per modificare stili del testo dello schema</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it-IT" smtClean="0"/>
              <a:t>Fare clic sull'icona per inserire un'immagine</a:t>
            </a:r>
            <a:endParaRPr lang="en-US" dirty="0"/>
          </a:p>
        </p:txBody>
      </p:sp>
      <p:sp>
        <p:nvSpPr>
          <p:cNvPr id="23" name="Text Placeholder 3"/>
          <p:cNvSpPr>
            <a:spLocks noGrp="1"/>
          </p:cNvSpPr>
          <p:nvPr>
            <p:ph type="body" sz="half" idx="19"/>
          </p:nvPr>
        </p:nvSpPr>
        <p:spPr>
          <a:xfrm>
            <a:off x="2916777" y="4827213"/>
            <a:ext cx="2201378"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it-IT" smtClean="0"/>
              <a:t>Fare clic per modificare stili del testo dello schema</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smtClean="0"/>
              <a:t>Fare clic per modificare stili del testo dello schema</a:t>
            </a:r>
          </a:p>
        </p:txBody>
      </p:sp>
      <p:sp>
        <p:nvSpPr>
          <p:cNvPr id="31" name="Picture Placeholder 2"/>
          <p:cNvSpPr>
            <a:spLocks noGrp="1" noChangeAspect="1"/>
          </p:cNvSpPr>
          <p:nvPr>
            <p:ph type="pic" idx="22"/>
          </p:nvPr>
        </p:nvSpPr>
        <p:spPr>
          <a:xfrm>
            <a:off x="5344917"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it-IT" smtClean="0"/>
              <a:t>Fare clic sull'icona per inserire un'immagine</a:t>
            </a:r>
            <a:endParaRPr lang="en-US" dirty="0"/>
          </a:p>
        </p:txBody>
      </p:sp>
      <p:sp>
        <p:nvSpPr>
          <p:cNvPr id="24" name="Text Placeholder 3"/>
          <p:cNvSpPr>
            <a:spLocks noGrp="1"/>
          </p:cNvSpPr>
          <p:nvPr>
            <p:ph type="body" sz="half" idx="20"/>
          </p:nvPr>
        </p:nvSpPr>
        <p:spPr>
          <a:xfrm>
            <a:off x="5344825" y="4827211"/>
            <a:ext cx="2202571"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it-IT" smtClean="0"/>
              <a:t>Fare clic per modificare stili del testo dello schema</a:t>
            </a:r>
          </a:p>
        </p:txBody>
      </p:sp>
      <p:cxnSp>
        <p:nvCxnSpPr>
          <p:cNvPr id="19" name="Straight Connector 18"/>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defTabSz="685800"/>
            <a:fld id="{A646D8FE-66AF-4D3A-BAA6-8E97A76E0213}" type="datetimeFigureOut">
              <a:rPr lang="it-IT" smtClean="0">
                <a:solidFill>
                  <a:prstClr val="white">
                    <a:tint val="75000"/>
                    <a:alpha val="60000"/>
                  </a:prstClr>
                </a:solidFill>
              </a:rPr>
              <a:pPr defTabSz="685800"/>
              <a:t>04/06/2016</a:t>
            </a:fld>
            <a:endParaRPr lang="it-IT">
              <a:solidFill>
                <a:prstClr val="white">
                  <a:tint val="75000"/>
                  <a:alpha val="60000"/>
                </a:prstClr>
              </a:solidFill>
            </a:endParaRPr>
          </a:p>
        </p:txBody>
      </p:sp>
      <p:sp>
        <p:nvSpPr>
          <p:cNvPr id="4" name="Footer Placeholder 4"/>
          <p:cNvSpPr>
            <a:spLocks noGrp="1"/>
          </p:cNvSpPr>
          <p:nvPr>
            <p:ph type="ftr" sz="quarter" idx="11"/>
          </p:nvPr>
        </p:nvSpPr>
        <p:spPr/>
        <p:txBody>
          <a:bodyPr/>
          <a:lstStyle/>
          <a:p>
            <a:pPr defTabSz="685800"/>
            <a:endParaRPr lang="it-IT">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pPr defTabSz="685800"/>
            <a:fld id="{25DE8614-CB0F-41AE-907F-7F73E69B8E7C}" type="slidenum">
              <a:rPr lang="it-IT" smtClean="0">
                <a:solidFill>
                  <a:prstClr val="white">
                    <a:tint val="75000"/>
                  </a:prstClr>
                </a:solidFill>
              </a:rPr>
              <a:pPr defTabSz="685800"/>
              <a:t>‹N›</a:t>
            </a:fld>
            <a:endParaRPr lang="it-IT">
              <a:solidFill>
                <a:prstClr val="white">
                  <a:tint val="75000"/>
                </a:prstClr>
              </a:solidFill>
            </a:endParaRPr>
          </a:p>
        </p:txBody>
      </p:sp>
    </p:spTree>
    <p:extLst>
      <p:ext uri="{BB962C8B-B14F-4D97-AF65-F5344CB8AC3E}">
        <p14:creationId xmlns:p14="http://schemas.microsoft.com/office/powerpoint/2010/main" val="22461597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p:txBody>
          <a:bodyPr vert="eaVert" anchor="t" anchorCtr="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pPr defTabSz="685800"/>
            <a:fld id="{A646D8FE-66AF-4D3A-BAA6-8E97A76E0213}" type="datetimeFigureOut">
              <a:rPr lang="it-IT" smtClean="0">
                <a:solidFill>
                  <a:prstClr val="white">
                    <a:tint val="75000"/>
                    <a:alpha val="60000"/>
                  </a:prstClr>
                </a:solidFill>
              </a:rPr>
              <a:pPr defTabSz="685800"/>
              <a:t>04/06/2016</a:t>
            </a:fld>
            <a:endParaRPr lang="it-IT">
              <a:solidFill>
                <a:prstClr val="white">
                  <a:tint val="75000"/>
                  <a:alpha val="60000"/>
                </a:prstClr>
              </a:solidFill>
            </a:endParaRPr>
          </a:p>
        </p:txBody>
      </p:sp>
      <p:sp>
        <p:nvSpPr>
          <p:cNvPr id="5" name="Footer Placeholder 4"/>
          <p:cNvSpPr>
            <a:spLocks noGrp="1"/>
          </p:cNvSpPr>
          <p:nvPr>
            <p:ph type="ftr" sz="quarter" idx="11"/>
          </p:nvPr>
        </p:nvSpPr>
        <p:spPr/>
        <p:txBody>
          <a:bodyPr/>
          <a:lstStyle/>
          <a:p>
            <a:pPr defTabSz="685800"/>
            <a:endParaRPr lang="it-IT">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pPr defTabSz="685800"/>
            <a:fld id="{25DE8614-CB0F-41AE-907F-7F73E69B8E7C}" type="slidenum">
              <a:rPr lang="it-IT" smtClean="0">
                <a:solidFill>
                  <a:prstClr val="white">
                    <a:tint val="75000"/>
                  </a:prstClr>
                </a:solidFill>
              </a:rPr>
              <a:pPr defTabSz="685800"/>
              <a:t>‹N›</a:t>
            </a:fld>
            <a:endParaRPr lang="it-IT">
              <a:solidFill>
                <a:prstClr val="white">
                  <a:tint val="75000"/>
                </a:prstClr>
              </a:solidFill>
            </a:endParaRPr>
          </a:p>
        </p:txBody>
      </p:sp>
    </p:spTree>
    <p:extLst>
      <p:ext uri="{BB962C8B-B14F-4D97-AF65-F5344CB8AC3E}">
        <p14:creationId xmlns:p14="http://schemas.microsoft.com/office/powerpoint/2010/main" val="34562496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3" y="430216"/>
            <a:ext cx="1314793" cy="5826125"/>
          </a:xfrm>
        </p:spPr>
        <p:txBody>
          <a:bodyPr vert="eaVert" anchor="b" anchorCtr="0"/>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pPr defTabSz="685800"/>
            <a:fld id="{A646D8FE-66AF-4D3A-BAA6-8E97A76E0213}" type="datetimeFigureOut">
              <a:rPr lang="it-IT" smtClean="0">
                <a:solidFill>
                  <a:prstClr val="white">
                    <a:tint val="75000"/>
                    <a:alpha val="60000"/>
                  </a:prstClr>
                </a:solidFill>
              </a:rPr>
              <a:pPr defTabSz="685800"/>
              <a:t>04/06/2016</a:t>
            </a:fld>
            <a:endParaRPr lang="it-IT">
              <a:solidFill>
                <a:prstClr val="white">
                  <a:tint val="75000"/>
                  <a:alpha val="60000"/>
                </a:prstClr>
              </a:solidFill>
            </a:endParaRPr>
          </a:p>
        </p:txBody>
      </p:sp>
      <p:sp>
        <p:nvSpPr>
          <p:cNvPr id="5" name="Footer Placeholder 4"/>
          <p:cNvSpPr>
            <a:spLocks noGrp="1"/>
          </p:cNvSpPr>
          <p:nvPr>
            <p:ph type="ftr" sz="quarter" idx="11"/>
          </p:nvPr>
        </p:nvSpPr>
        <p:spPr/>
        <p:txBody>
          <a:bodyPr/>
          <a:lstStyle/>
          <a:p>
            <a:pPr defTabSz="685800"/>
            <a:endParaRPr lang="it-IT">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pPr defTabSz="685800"/>
            <a:fld id="{25DE8614-CB0F-41AE-907F-7F73E69B8E7C}" type="slidenum">
              <a:rPr lang="it-IT" smtClean="0">
                <a:solidFill>
                  <a:prstClr val="white">
                    <a:tint val="75000"/>
                  </a:prstClr>
                </a:solidFill>
              </a:rPr>
              <a:pPr defTabSz="685800"/>
              <a:t>‹N›</a:t>
            </a:fld>
            <a:endParaRPr lang="it-IT">
              <a:solidFill>
                <a:prstClr val="white">
                  <a:tint val="75000"/>
                </a:prstClr>
              </a:solidFill>
            </a:endParaRPr>
          </a:p>
        </p:txBody>
      </p:sp>
    </p:spTree>
    <p:extLst>
      <p:ext uri="{BB962C8B-B14F-4D97-AF65-F5344CB8AC3E}">
        <p14:creationId xmlns:p14="http://schemas.microsoft.com/office/powerpoint/2010/main" val="26232051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3"/>
            <a:ext cx="6620968" cy="3329581"/>
          </a:xfrm>
        </p:spPr>
        <p:txBody>
          <a:bodyPr anchor="b"/>
          <a:lstStyle>
            <a:lvl1pPr>
              <a:defRPr sz="5400"/>
            </a:lvl1pPr>
          </a:lstStyle>
          <a:p>
            <a:r>
              <a:rPr lang="it-IT" smtClean="0"/>
              <a:t>Fare clic per modificare lo stile del titolo</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accent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it-IT" smtClean="0"/>
              <a:t>Fare clic per modificare lo stile del sottotitolo dello schema</a:t>
            </a:r>
            <a:endParaRPr lang="en-US" dirty="0"/>
          </a:p>
        </p:txBody>
      </p:sp>
      <p:sp>
        <p:nvSpPr>
          <p:cNvPr id="4" name="Date Placeholder 3"/>
          <p:cNvSpPr>
            <a:spLocks noGrp="1"/>
          </p:cNvSpPr>
          <p:nvPr>
            <p:ph type="dt" sz="half" idx="10"/>
          </p:nvPr>
        </p:nvSpPr>
        <p:spPr/>
        <p:txBody>
          <a:bodyPr/>
          <a:lstStyle/>
          <a:p>
            <a:pPr defTabSz="685800"/>
            <a:fld id="{E30E2307-1E40-4E12-8716-25BFDA8E7013}" type="datetime1">
              <a:rPr lang="en-US" smtClean="0">
                <a:solidFill>
                  <a:prstClr val="white">
                    <a:tint val="75000"/>
                    <a:alpha val="60000"/>
                  </a:prstClr>
                </a:solidFill>
              </a:rPr>
              <a:pPr defTabSz="685800"/>
              <a:t>6/4/2016</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pPr defTabSz="685800"/>
            <a:fld id="{687D7A59-36E2-48B9-B146-C1E59501F63F}" type="slidenum">
              <a:rPr lang="en-US" smtClean="0">
                <a:solidFill>
                  <a:prstClr val="white">
                    <a:tint val="75000"/>
                  </a:prstClr>
                </a:solidFill>
              </a:rPr>
              <a:pPr defTabSz="685800"/>
              <a:t>‹N›</a:t>
            </a:fld>
            <a:endParaRPr lang="en-US">
              <a:solidFill>
                <a:prstClr val="white">
                  <a:tint val="75000"/>
                </a:prstClr>
              </a:solidFill>
            </a:endParaRPr>
          </a:p>
        </p:txBody>
      </p:sp>
    </p:spTree>
    <p:extLst>
      <p:ext uri="{BB962C8B-B14F-4D97-AF65-F5344CB8AC3E}">
        <p14:creationId xmlns:p14="http://schemas.microsoft.com/office/powerpoint/2010/main" val="2691466906"/>
      </p:ext>
    </p:extLst>
  </p:cSld>
  <p:clrMapOvr>
    <a:masterClrMapping/>
  </p:clrMapOvr>
  <p:transition spd="slow">
    <p:randomBar dir="vert"/>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pPr defTabSz="685800"/>
            <a:fld id="{61FD9D02-426E-46C9-9EE9-0DE1EF8B2838}" type="datetime1">
              <a:rPr lang="en-US" smtClean="0">
                <a:solidFill>
                  <a:prstClr val="white">
                    <a:tint val="75000"/>
                    <a:alpha val="60000"/>
                  </a:prstClr>
                </a:solidFill>
              </a:rPr>
              <a:pPr defTabSz="685800"/>
              <a:t>6/4/2016</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pPr defTabSz="685800"/>
            <a:fld id="{687D7A59-36E2-48B9-B146-C1E59501F63F}" type="slidenum">
              <a:rPr lang="en-US" smtClean="0">
                <a:solidFill>
                  <a:prstClr val="white">
                    <a:tint val="75000"/>
                  </a:prstClr>
                </a:solidFill>
              </a:rPr>
              <a:pPr defTabSz="685800"/>
              <a:t>‹N›</a:t>
            </a:fld>
            <a:endParaRPr lang="en-US">
              <a:solidFill>
                <a:prstClr val="white">
                  <a:tint val="75000"/>
                </a:prstClr>
              </a:solidFill>
            </a:endParaRPr>
          </a:p>
        </p:txBody>
      </p:sp>
    </p:spTree>
    <p:extLst>
      <p:ext uri="{BB962C8B-B14F-4D97-AF65-F5344CB8AC3E}">
        <p14:creationId xmlns:p14="http://schemas.microsoft.com/office/powerpoint/2010/main" val="930322822"/>
      </p:ext>
    </p:extLst>
  </p:cSld>
  <p:clrMapOvr>
    <a:masterClrMapping/>
  </p:clrMapOvr>
  <p:transition spd="slow">
    <p:randomBar dir="vert"/>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866444" y="2861736"/>
            <a:ext cx="6620967" cy="1915647"/>
          </a:xfrm>
        </p:spPr>
        <p:txBody>
          <a:bodyPr anchor="b"/>
          <a:lstStyle>
            <a:lvl1pPr algn="l">
              <a:defRPr sz="3000" b="0" cap="none"/>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1500" cap="all">
                <a:solidFill>
                  <a:schemeClr val="accent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pPr defTabSz="685800"/>
            <a:fld id="{7B8AEBBE-F8B2-42CF-9895-E86A608384EB}" type="datetime1">
              <a:rPr lang="en-US" smtClean="0">
                <a:solidFill>
                  <a:prstClr val="white">
                    <a:tint val="75000"/>
                    <a:alpha val="60000"/>
                  </a:prstClr>
                </a:solidFill>
              </a:rPr>
              <a:pPr defTabSz="685800"/>
              <a:t>6/4/2016</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pPr defTabSz="685800"/>
            <a:fld id="{687D7A59-36E2-48B9-B146-C1E59501F63F}" type="slidenum">
              <a:rPr lang="en-US" smtClean="0">
                <a:solidFill>
                  <a:prstClr val="white">
                    <a:tint val="75000"/>
                  </a:prstClr>
                </a:solidFill>
              </a:rPr>
              <a:pPr defTabSz="685800"/>
              <a:t>‹N›</a:t>
            </a:fld>
            <a:endParaRPr lang="en-US">
              <a:solidFill>
                <a:prstClr val="white">
                  <a:tint val="75000"/>
                </a:prstClr>
              </a:solidFill>
            </a:endParaRPr>
          </a:p>
        </p:txBody>
      </p:sp>
    </p:spTree>
    <p:extLst>
      <p:ext uri="{BB962C8B-B14F-4D97-AF65-F5344CB8AC3E}">
        <p14:creationId xmlns:p14="http://schemas.microsoft.com/office/powerpoint/2010/main" val="2189039835"/>
      </p:ext>
    </p:extLst>
  </p:cSld>
  <p:clrMapOvr>
    <a:masterClrMapping/>
  </p:clrMapOvr>
  <p:transition spd="slow">
    <p:randomBar dir="vert"/>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sz="half" idx="1"/>
          </p:nvPr>
        </p:nvSpPr>
        <p:spPr>
          <a:xfrm>
            <a:off x="827701" y="2060577"/>
            <a:ext cx="3298113" cy="4195763"/>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Content Placeholder 3"/>
          <p:cNvSpPr>
            <a:spLocks noGrp="1"/>
          </p:cNvSpPr>
          <p:nvPr>
            <p:ph sz="half" idx="2"/>
          </p:nvPr>
        </p:nvSpPr>
        <p:spPr>
          <a:xfrm>
            <a:off x="4241976" y="2056093"/>
            <a:ext cx="3298115" cy="4200245"/>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Date Placeholder 4"/>
          <p:cNvSpPr>
            <a:spLocks noGrp="1"/>
          </p:cNvSpPr>
          <p:nvPr>
            <p:ph type="dt" sz="half" idx="10"/>
          </p:nvPr>
        </p:nvSpPr>
        <p:spPr/>
        <p:txBody>
          <a:bodyPr/>
          <a:lstStyle/>
          <a:p>
            <a:pPr defTabSz="685800"/>
            <a:fld id="{E1FAA6B6-10E5-4810-BC9F-DA72D8452E73}" type="datetime1">
              <a:rPr lang="en-US" smtClean="0">
                <a:solidFill>
                  <a:prstClr val="white">
                    <a:tint val="75000"/>
                    <a:alpha val="60000"/>
                  </a:prstClr>
                </a:solidFill>
              </a:rPr>
              <a:pPr defTabSz="685800"/>
              <a:t>6/4/2016</a:t>
            </a:fld>
            <a:endParaRPr lang="en-US">
              <a:solidFill>
                <a:prstClr val="white">
                  <a:tint val="75000"/>
                  <a:alpha val="60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pPr defTabSz="685800"/>
            <a:fld id="{687D7A59-36E2-48B9-B146-C1E59501F63F}" type="slidenum">
              <a:rPr lang="en-US" smtClean="0">
                <a:solidFill>
                  <a:prstClr val="white">
                    <a:tint val="75000"/>
                  </a:prstClr>
                </a:solidFill>
              </a:rPr>
              <a:pPr defTabSz="685800"/>
              <a:t>‹N›</a:t>
            </a:fld>
            <a:endParaRPr lang="en-US">
              <a:solidFill>
                <a:prstClr val="white">
                  <a:tint val="75000"/>
                </a:prstClr>
              </a:solidFill>
            </a:endParaRPr>
          </a:p>
        </p:txBody>
      </p:sp>
    </p:spTree>
    <p:extLst>
      <p:ext uri="{BB962C8B-B14F-4D97-AF65-F5344CB8AC3E}">
        <p14:creationId xmlns:p14="http://schemas.microsoft.com/office/powerpoint/2010/main" val="3124049586"/>
      </p:ext>
    </p:extLst>
  </p:cSld>
  <p:clrMapOvr>
    <a:masterClrMapping/>
  </p:clrMapOvr>
  <p:transition spd="slow">
    <p:randomBar dir="vert"/>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827701" y="1905000"/>
            <a:ext cx="3298112"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smtClean="0"/>
              <a:t>Fare clic per modificare stili del testo dello schema</a:t>
            </a:r>
          </a:p>
        </p:txBody>
      </p:sp>
      <p:sp>
        <p:nvSpPr>
          <p:cNvPr id="4" name="Content Placeholder 3"/>
          <p:cNvSpPr>
            <a:spLocks noGrp="1"/>
          </p:cNvSpPr>
          <p:nvPr>
            <p:ph sz="half" idx="2"/>
          </p:nvPr>
        </p:nvSpPr>
        <p:spPr>
          <a:xfrm>
            <a:off x="827701" y="2514600"/>
            <a:ext cx="3298113" cy="3741738"/>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Text Placeholder 4"/>
          <p:cNvSpPr>
            <a:spLocks noGrp="1"/>
          </p:cNvSpPr>
          <p:nvPr>
            <p:ph type="body" sz="quarter" idx="3"/>
          </p:nvPr>
        </p:nvSpPr>
        <p:spPr>
          <a:xfrm>
            <a:off x="4241977" y="1905000"/>
            <a:ext cx="3298113"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smtClean="0"/>
              <a:t>Fare clic per modificare stili del testo dello schema</a:t>
            </a:r>
          </a:p>
        </p:txBody>
      </p:sp>
      <p:sp>
        <p:nvSpPr>
          <p:cNvPr id="6" name="Content Placeholder 5"/>
          <p:cNvSpPr>
            <a:spLocks noGrp="1"/>
          </p:cNvSpPr>
          <p:nvPr>
            <p:ph sz="quarter" idx="4"/>
          </p:nvPr>
        </p:nvSpPr>
        <p:spPr>
          <a:xfrm>
            <a:off x="4241977" y="2514600"/>
            <a:ext cx="3298113" cy="3741738"/>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7" name="Date Placeholder 6"/>
          <p:cNvSpPr>
            <a:spLocks noGrp="1"/>
          </p:cNvSpPr>
          <p:nvPr>
            <p:ph type="dt" sz="half" idx="10"/>
          </p:nvPr>
        </p:nvSpPr>
        <p:spPr/>
        <p:txBody>
          <a:bodyPr/>
          <a:lstStyle/>
          <a:p>
            <a:pPr defTabSz="685800"/>
            <a:fld id="{6D18D072-EF12-4AA2-BD71-ABC68B06D0E2}" type="datetime1">
              <a:rPr lang="en-US" smtClean="0">
                <a:solidFill>
                  <a:prstClr val="white">
                    <a:tint val="75000"/>
                    <a:alpha val="60000"/>
                  </a:prstClr>
                </a:solidFill>
              </a:rPr>
              <a:pPr defTabSz="685800"/>
              <a:t>6/4/2016</a:t>
            </a:fld>
            <a:endParaRPr lang="en-US">
              <a:solidFill>
                <a:prstClr val="white">
                  <a:tint val="75000"/>
                  <a:alpha val="60000"/>
                </a:prstClr>
              </a:solidFill>
            </a:endParaRPr>
          </a:p>
        </p:txBody>
      </p:sp>
      <p:sp>
        <p:nvSpPr>
          <p:cNvPr id="8" name="Footer Placeholder 7"/>
          <p:cNvSpPr>
            <a:spLocks noGrp="1"/>
          </p:cNvSpPr>
          <p:nvPr>
            <p:ph type="ftr" sz="quarter" idx="11"/>
          </p:nvPr>
        </p:nvSpPr>
        <p:spPr/>
        <p:txBody>
          <a:bodyPr/>
          <a:lstStyle/>
          <a:p>
            <a:pPr defTabSz="685800"/>
            <a:endParaRPr lang="en-US">
              <a:solidFill>
                <a:prstClr val="white">
                  <a:tint val="75000"/>
                  <a:alpha val="60000"/>
                </a:prstClr>
              </a:solidFill>
            </a:endParaRPr>
          </a:p>
        </p:txBody>
      </p:sp>
      <p:sp>
        <p:nvSpPr>
          <p:cNvPr id="9" name="Slide Number Placeholder 8"/>
          <p:cNvSpPr>
            <a:spLocks noGrp="1"/>
          </p:cNvSpPr>
          <p:nvPr>
            <p:ph type="sldNum" sz="quarter" idx="12"/>
          </p:nvPr>
        </p:nvSpPr>
        <p:spPr/>
        <p:txBody>
          <a:bodyPr/>
          <a:lstStyle/>
          <a:p>
            <a:pPr defTabSz="685800"/>
            <a:fld id="{687D7A59-36E2-48B9-B146-C1E59501F63F}" type="slidenum">
              <a:rPr lang="en-US" smtClean="0">
                <a:solidFill>
                  <a:prstClr val="white">
                    <a:tint val="75000"/>
                  </a:prstClr>
                </a:solidFill>
              </a:rPr>
              <a:pPr defTabSz="685800"/>
              <a:t>‹N›</a:t>
            </a:fld>
            <a:endParaRPr lang="en-US">
              <a:solidFill>
                <a:prstClr val="white">
                  <a:tint val="75000"/>
                </a:prstClr>
              </a:solidFill>
            </a:endParaRPr>
          </a:p>
        </p:txBody>
      </p:sp>
    </p:spTree>
    <p:extLst>
      <p:ext uri="{BB962C8B-B14F-4D97-AF65-F5344CB8AC3E}">
        <p14:creationId xmlns:p14="http://schemas.microsoft.com/office/powerpoint/2010/main" val="1464958723"/>
      </p:ext>
    </p:extLst>
  </p:cSld>
  <p:clrMapOvr>
    <a:masterClrMapping/>
  </p:clrMapOvr>
  <p:transition spd="slow">
    <p:randomBar dir="vert"/>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26"/>
          <p:cNvSpPr>
            <a:spLocks noGrp="1" noChangeArrowheads="1"/>
          </p:cNvSpPr>
          <p:nvPr>
            <p:ph type="ftr" sz="quarter" idx="10"/>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a:ea typeface="+mn-ea"/>
              <a:cs typeface="+mn-cs"/>
            </a:endParaRPr>
          </a:p>
        </p:txBody>
      </p:sp>
      <p:sp>
        <p:nvSpPr>
          <p:cNvPr id="8" name="Rectangle 27"/>
          <p:cNvSpPr>
            <a:spLocks noGrp="1" noChangeArrowheads="1"/>
          </p:cNvSpPr>
          <p:nvPr>
            <p:ph type="sldNum" sz="quarter" idx="11"/>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411DBF3-9F24-44EF-A0FE-21922283D4D9}" type="slidenum">
              <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a:ea typeface="+mn-ea"/>
              <a:cs typeface="+mn-cs"/>
            </a:endParaRPr>
          </a:p>
        </p:txBody>
      </p:sp>
      <p:sp>
        <p:nvSpPr>
          <p:cNvPr id="9" name="Rectangle 28"/>
          <p:cNvSpPr>
            <a:spLocks noGrp="1" noChangeArrowheads="1"/>
          </p:cNvSpPr>
          <p:nvPr>
            <p:ph type="dt" sz="half" idx="12"/>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a:ea typeface="+mn-ea"/>
              <a:cs typeface="+mn-cs"/>
            </a:endParaRPr>
          </a:p>
        </p:txBody>
      </p:sp>
    </p:spTree>
    <p:extLst>
      <p:ext uri="{BB962C8B-B14F-4D97-AF65-F5344CB8AC3E}">
        <p14:creationId xmlns:p14="http://schemas.microsoft.com/office/powerpoint/2010/main" val="15405100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7" name="Date Placeholder 2"/>
          <p:cNvSpPr>
            <a:spLocks noGrp="1"/>
          </p:cNvSpPr>
          <p:nvPr>
            <p:ph type="dt" sz="half" idx="10"/>
          </p:nvPr>
        </p:nvSpPr>
        <p:spPr/>
        <p:txBody>
          <a:bodyPr/>
          <a:lstStyle/>
          <a:p>
            <a:pPr defTabSz="685800"/>
            <a:fld id="{B8CDBF60-6CC3-4B74-A60D-3486985E4346}" type="datetime1">
              <a:rPr lang="en-US" smtClean="0">
                <a:solidFill>
                  <a:prstClr val="white">
                    <a:tint val="75000"/>
                    <a:alpha val="60000"/>
                  </a:prstClr>
                </a:solidFill>
              </a:rPr>
              <a:pPr defTabSz="685800"/>
              <a:t>6/4/2016</a:t>
            </a:fld>
            <a:endParaRPr lang="en-US">
              <a:solidFill>
                <a:prstClr val="white">
                  <a:tint val="75000"/>
                  <a:alpha val="60000"/>
                </a:prstClr>
              </a:solidFill>
            </a:endParaRPr>
          </a:p>
        </p:txBody>
      </p:sp>
      <p:sp>
        <p:nvSpPr>
          <p:cNvPr id="5" name="Footer Placeholder 3"/>
          <p:cNvSpPr>
            <a:spLocks noGrp="1"/>
          </p:cNvSpPr>
          <p:nvPr>
            <p:ph type="ftr" sz="quarter" idx="11"/>
          </p:nvPr>
        </p:nvSpPr>
        <p:spPr/>
        <p:txBody>
          <a:bodyPr/>
          <a:lstStyle/>
          <a:p>
            <a:pPr defTabSz="685800"/>
            <a:endParaRPr lang="en-US">
              <a:solidFill>
                <a:prstClr val="white">
                  <a:tint val="75000"/>
                  <a:alpha val="60000"/>
                </a:prstClr>
              </a:solidFill>
            </a:endParaRPr>
          </a:p>
        </p:txBody>
      </p:sp>
      <p:sp>
        <p:nvSpPr>
          <p:cNvPr id="6" name="Slide Number Placeholder 4"/>
          <p:cNvSpPr>
            <a:spLocks noGrp="1"/>
          </p:cNvSpPr>
          <p:nvPr>
            <p:ph type="sldNum" sz="quarter" idx="12"/>
          </p:nvPr>
        </p:nvSpPr>
        <p:spPr/>
        <p:txBody>
          <a:bodyPr/>
          <a:lstStyle/>
          <a:p>
            <a:pPr defTabSz="685800"/>
            <a:fld id="{687D7A59-36E2-48B9-B146-C1E59501F63F}" type="slidenum">
              <a:rPr lang="en-US" smtClean="0">
                <a:solidFill>
                  <a:prstClr val="white">
                    <a:tint val="75000"/>
                  </a:prstClr>
                </a:solidFill>
              </a:rPr>
              <a:pPr defTabSz="685800"/>
              <a:t>‹N›</a:t>
            </a:fld>
            <a:endParaRPr lang="en-US">
              <a:solidFill>
                <a:prstClr val="white">
                  <a:tint val="75000"/>
                </a:prstClr>
              </a:solidFill>
            </a:endParaRPr>
          </a:p>
        </p:txBody>
      </p:sp>
    </p:spTree>
    <p:extLst>
      <p:ext uri="{BB962C8B-B14F-4D97-AF65-F5344CB8AC3E}">
        <p14:creationId xmlns:p14="http://schemas.microsoft.com/office/powerpoint/2010/main" val="4226947794"/>
      </p:ext>
    </p:extLst>
  </p:cSld>
  <p:clrMapOvr>
    <a:masterClrMapping/>
  </p:clrMapOvr>
  <p:transition spd="slow">
    <p:randomBar dir="vert"/>
  </p:transition>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pPr defTabSz="685800"/>
            <a:fld id="{22714818-984F-4759-BF72-A33BDC1963BD}" type="datetime1">
              <a:rPr lang="en-US" smtClean="0">
                <a:solidFill>
                  <a:prstClr val="white">
                    <a:tint val="75000"/>
                    <a:alpha val="60000"/>
                  </a:prstClr>
                </a:solidFill>
              </a:rPr>
              <a:pPr defTabSz="685800"/>
              <a:t>6/4/2016</a:t>
            </a:fld>
            <a:endParaRPr lang="en-US">
              <a:solidFill>
                <a:prstClr val="white">
                  <a:tint val="75000"/>
                  <a:alpha val="60000"/>
                </a:prstClr>
              </a:solidFill>
            </a:endParaRPr>
          </a:p>
        </p:txBody>
      </p:sp>
      <p:sp>
        <p:nvSpPr>
          <p:cNvPr id="5" name="Footer Placeholder 2"/>
          <p:cNvSpPr>
            <a:spLocks noGrp="1"/>
          </p:cNvSpPr>
          <p:nvPr>
            <p:ph type="ftr" sz="quarter" idx="11"/>
          </p:nvPr>
        </p:nvSpPr>
        <p:spPr/>
        <p:txBody>
          <a:bodyPr/>
          <a:lstStyle/>
          <a:p>
            <a:pPr defTabSz="685800"/>
            <a:endParaRPr lang="en-US">
              <a:solidFill>
                <a:prstClr val="white">
                  <a:tint val="75000"/>
                  <a:alpha val="60000"/>
                </a:prstClr>
              </a:solidFill>
            </a:endParaRPr>
          </a:p>
        </p:txBody>
      </p:sp>
      <p:sp>
        <p:nvSpPr>
          <p:cNvPr id="6" name="Slide Number Placeholder 3"/>
          <p:cNvSpPr>
            <a:spLocks noGrp="1"/>
          </p:cNvSpPr>
          <p:nvPr>
            <p:ph type="sldNum" sz="quarter" idx="12"/>
          </p:nvPr>
        </p:nvSpPr>
        <p:spPr/>
        <p:txBody>
          <a:bodyPr/>
          <a:lstStyle/>
          <a:p>
            <a:pPr defTabSz="685800"/>
            <a:fld id="{687D7A59-36E2-48B9-B146-C1E59501F63F}" type="slidenum">
              <a:rPr lang="en-US" smtClean="0">
                <a:solidFill>
                  <a:prstClr val="white">
                    <a:tint val="75000"/>
                  </a:prstClr>
                </a:solidFill>
              </a:rPr>
              <a:pPr defTabSz="685800"/>
              <a:t>‹N›</a:t>
            </a:fld>
            <a:endParaRPr lang="en-US">
              <a:solidFill>
                <a:prstClr val="white">
                  <a:tint val="75000"/>
                </a:prstClr>
              </a:solidFill>
            </a:endParaRPr>
          </a:p>
        </p:txBody>
      </p:sp>
    </p:spTree>
    <p:extLst>
      <p:ext uri="{BB962C8B-B14F-4D97-AF65-F5344CB8AC3E}">
        <p14:creationId xmlns:p14="http://schemas.microsoft.com/office/powerpoint/2010/main" val="2899843898"/>
      </p:ext>
    </p:extLst>
  </p:cSld>
  <p:clrMapOvr>
    <a:masterClrMapping/>
  </p:clrMapOvr>
  <p:transition spd="slow">
    <p:randomBar dir="vert"/>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2551462" cy="1447800"/>
          </a:xfrm>
        </p:spPr>
        <p:txBody>
          <a:bodyPr anchor="b"/>
          <a:lstStyle>
            <a:lvl1pPr algn="l">
              <a:defRPr sz="1800" b="0"/>
            </a:lvl1pPr>
          </a:lstStyle>
          <a:p>
            <a:r>
              <a:rPr lang="it-IT" smtClean="0"/>
              <a:t>Fare clic per modificare lo stile del titolo</a:t>
            </a:r>
            <a:endParaRPr lang="en-US" dirty="0"/>
          </a:p>
        </p:txBody>
      </p:sp>
      <p:sp>
        <p:nvSpPr>
          <p:cNvPr id="3" name="Content Placeholder 2"/>
          <p:cNvSpPr>
            <a:spLocks noGrp="1"/>
          </p:cNvSpPr>
          <p:nvPr>
            <p:ph idx="1"/>
          </p:nvPr>
        </p:nvSpPr>
        <p:spPr>
          <a:xfrm>
            <a:off x="3589398" y="1447800"/>
            <a:ext cx="3898013" cy="4572000"/>
          </a:xfrm>
        </p:spPr>
        <p:txBody>
          <a:bodyPr anchor="ctr">
            <a:normAutofit/>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Text Placeholder 3"/>
          <p:cNvSpPr>
            <a:spLocks noGrp="1"/>
          </p:cNvSpPr>
          <p:nvPr>
            <p:ph type="body" sz="half" idx="2"/>
          </p:nvPr>
        </p:nvSpPr>
        <p:spPr>
          <a:xfrm>
            <a:off x="866442" y="3129283"/>
            <a:ext cx="2551462" cy="2895599"/>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it-IT" smtClean="0"/>
              <a:t>Fare clic per modificare stili del testo dello schema</a:t>
            </a:r>
          </a:p>
        </p:txBody>
      </p:sp>
      <p:sp>
        <p:nvSpPr>
          <p:cNvPr id="7" name="Date Placeholder 4"/>
          <p:cNvSpPr>
            <a:spLocks noGrp="1"/>
          </p:cNvSpPr>
          <p:nvPr>
            <p:ph type="dt" sz="half" idx="10"/>
          </p:nvPr>
        </p:nvSpPr>
        <p:spPr/>
        <p:txBody>
          <a:bodyPr/>
          <a:lstStyle/>
          <a:p>
            <a:pPr defTabSz="685800"/>
            <a:fld id="{9EA7E191-5F94-4FC1-B823-BD7CABF7FA06}" type="datetime1">
              <a:rPr lang="en-US" smtClean="0">
                <a:solidFill>
                  <a:prstClr val="white">
                    <a:tint val="75000"/>
                    <a:alpha val="60000"/>
                  </a:prstClr>
                </a:solidFill>
              </a:rPr>
              <a:pPr defTabSz="685800"/>
              <a:t>6/4/2016</a:t>
            </a:fld>
            <a:endParaRPr lang="en-US">
              <a:solidFill>
                <a:prstClr val="white">
                  <a:tint val="75000"/>
                  <a:alpha val="60000"/>
                </a:prstClr>
              </a:solidFill>
            </a:endParaRPr>
          </a:p>
        </p:txBody>
      </p:sp>
      <p:sp>
        <p:nvSpPr>
          <p:cNvPr id="5" name="Footer Placeholder 5"/>
          <p:cNvSpPr>
            <a:spLocks noGrp="1"/>
          </p:cNvSpPr>
          <p:nvPr>
            <p:ph type="ftr" sz="quarter" idx="11"/>
          </p:nvPr>
        </p:nvSpPr>
        <p:spPr/>
        <p:txBody>
          <a:bodyPr/>
          <a:lstStyle/>
          <a:p>
            <a:pPr defTabSz="685800"/>
            <a:endParaRPr lang="en-US">
              <a:solidFill>
                <a:prstClr val="white">
                  <a:tint val="75000"/>
                  <a:alpha val="60000"/>
                </a:prstClr>
              </a:solidFill>
            </a:endParaRPr>
          </a:p>
        </p:txBody>
      </p:sp>
      <p:sp>
        <p:nvSpPr>
          <p:cNvPr id="6" name="Slide Number Placeholder 6"/>
          <p:cNvSpPr>
            <a:spLocks noGrp="1"/>
          </p:cNvSpPr>
          <p:nvPr>
            <p:ph type="sldNum" sz="quarter" idx="12"/>
          </p:nvPr>
        </p:nvSpPr>
        <p:spPr/>
        <p:txBody>
          <a:bodyPr/>
          <a:lstStyle/>
          <a:p>
            <a:pPr defTabSz="685800"/>
            <a:fld id="{687D7A59-36E2-48B9-B146-C1E59501F63F}" type="slidenum">
              <a:rPr lang="en-US" smtClean="0">
                <a:solidFill>
                  <a:prstClr val="white">
                    <a:tint val="75000"/>
                  </a:prstClr>
                </a:solidFill>
              </a:rPr>
              <a:pPr defTabSz="685800"/>
              <a:t>‹N›</a:t>
            </a:fld>
            <a:endParaRPr lang="en-US">
              <a:solidFill>
                <a:prstClr val="white">
                  <a:tint val="75000"/>
                </a:prstClr>
              </a:solidFill>
            </a:endParaRPr>
          </a:p>
        </p:txBody>
      </p:sp>
    </p:spTree>
    <p:extLst>
      <p:ext uri="{BB962C8B-B14F-4D97-AF65-F5344CB8AC3E}">
        <p14:creationId xmlns:p14="http://schemas.microsoft.com/office/powerpoint/2010/main" val="331962979"/>
      </p:ext>
    </p:extLst>
  </p:cSld>
  <p:clrMapOvr>
    <a:masterClrMapping/>
  </p:clrMapOvr>
  <p:transition spd="slow">
    <p:randomBar dir="vert"/>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2700" b="0"/>
            </a:lvl1pPr>
          </a:lstStyle>
          <a:p>
            <a:r>
              <a:rPr lang="it-IT" smtClean="0"/>
              <a:t>Fare clic per modificare lo stile del titolo</a:t>
            </a:r>
            <a:endParaRPr lang="en-US" dirty="0"/>
          </a:p>
        </p:txBody>
      </p:sp>
      <p:sp>
        <p:nvSpPr>
          <p:cNvPr id="3" name="Picture Placeholder 2"/>
          <p:cNvSpPr>
            <a:spLocks noGrp="1" noChangeAspect="1"/>
          </p:cNvSpPr>
          <p:nvPr>
            <p:ph type="pic" idx="1"/>
          </p:nvPr>
        </p:nvSpPr>
        <p:spPr>
          <a:xfrm>
            <a:off x="5213518"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it-IT" smtClean="0"/>
              <a:t>Fare clic sull'icona per inserire un'immagine</a:t>
            </a:r>
            <a:endParaRPr lang="en-US" dirty="0"/>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pPr defTabSz="685800"/>
            <a:fld id="{88856D55-EFBE-4F9B-8A5F-09D42CA22A9B}" type="datetime1">
              <a:rPr lang="en-US" smtClean="0">
                <a:solidFill>
                  <a:prstClr val="white">
                    <a:tint val="75000"/>
                    <a:alpha val="60000"/>
                  </a:prstClr>
                </a:solidFill>
              </a:rPr>
              <a:pPr defTabSz="685800"/>
              <a:t>6/4/2016</a:t>
            </a:fld>
            <a:endParaRPr lang="en-US">
              <a:solidFill>
                <a:prstClr val="white">
                  <a:tint val="75000"/>
                  <a:alpha val="60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pPr defTabSz="685800"/>
            <a:fld id="{687D7A59-36E2-48B9-B146-C1E59501F63F}" type="slidenum">
              <a:rPr lang="en-US" smtClean="0">
                <a:solidFill>
                  <a:prstClr val="white">
                    <a:tint val="75000"/>
                  </a:prstClr>
                </a:solidFill>
              </a:rPr>
              <a:pPr defTabSz="685800"/>
              <a:t>‹N›</a:t>
            </a:fld>
            <a:endParaRPr lang="en-US">
              <a:solidFill>
                <a:prstClr val="white">
                  <a:tint val="75000"/>
                </a:prstClr>
              </a:solidFill>
            </a:endParaRPr>
          </a:p>
        </p:txBody>
      </p:sp>
    </p:spTree>
    <p:extLst>
      <p:ext uri="{BB962C8B-B14F-4D97-AF65-F5344CB8AC3E}">
        <p14:creationId xmlns:p14="http://schemas.microsoft.com/office/powerpoint/2010/main" val="202314497"/>
      </p:ext>
    </p:extLst>
  </p:cSld>
  <p:clrMapOvr>
    <a:masterClrMapping/>
  </p:clrMapOvr>
  <p:transition spd="slow">
    <p:randomBar dir="vert"/>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66444" y="4800587"/>
            <a:ext cx="6620967" cy="566738"/>
          </a:xfrm>
        </p:spPr>
        <p:txBody>
          <a:bodyPr anchor="b">
            <a:normAutofit/>
          </a:bodyPr>
          <a:lstStyle>
            <a:lvl1pPr algn="l">
              <a:defRPr sz="1800" b="0"/>
            </a:lvl1pPr>
          </a:lstStyle>
          <a:p>
            <a:r>
              <a:rPr lang="it-IT" smtClean="0"/>
              <a:t>Fare clic per modificare lo stile del titolo</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it-IT" smtClean="0"/>
              <a:t>Fare clic sull'icona per inserire un'immagine</a:t>
            </a:r>
            <a:endParaRPr lang="en-US" dirty="0"/>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pPr defTabSz="685800"/>
            <a:fld id="{9D1D110F-3F4E-48D9-B8AA-5D0E825AFDBA}" type="datetime1">
              <a:rPr lang="en-US" smtClean="0">
                <a:solidFill>
                  <a:prstClr val="white">
                    <a:tint val="75000"/>
                    <a:alpha val="60000"/>
                  </a:prstClr>
                </a:solidFill>
              </a:rPr>
              <a:pPr defTabSz="685800"/>
              <a:t>6/4/2016</a:t>
            </a:fld>
            <a:endParaRPr lang="en-US">
              <a:solidFill>
                <a:prstClr val="white">
                  <a:tint val="75000"/>
                  <a:alpha val="60000"/>
                </a:prstClr>
              </a:solidFill>
            </a:endParaRPr>
          </a:p>
        </p:txBody>
      </p:sp>
      <p:sp>
        <p:nvSpPr>
          <p:cNvPr id="6" name="Footer Placeholder 5"/>
          <p:cNvSpPr>
            <a:spLocks noGrp="1"/>
          </p:cNvSpPr>
          <p:nvPr>
            <p:ph type="ftr" sz="quarter" idx="11"/>
          </p:nvPr>
        </p:nvSpPr>
        <p:spPr/>
        <p:txBody>
          <a:bodyPr/>
          <a:lstStyle/>
          <a:p>
            <a:pPr defTabSz="685800"/>
            <a:endParaRPr lang="en-US" dirty="0">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pPr defTabSz="685800"/>
            <a:fld id="{687D7A59-36E2-48B9-B146-C1E59501F63F}" type="slidenum">
              <a:rPr lang="en-US" smtClean="0">
                <a:solidFill>
                  <a:prstClr val="white">
                    <a:tint val="75000"/>
                  </a:prstClr>
                </a:solidFill>
              </a:rPr>
              <a:pPr defTabSz="685800"/>
              <a:t>‹N›</a:t>
            </a:fld>
            <a:endParaRPr lang="en-US">
              <a:solidFill>
                <a:prstClr val="white">
                  <a:tint val="75000"/>
                </a:prstClr>
              </a:solidFill>
            </a:endParaRPr>
          </a:p>
        </p:txBody>
      </p:sp>
    </p:spTree>
    <p:extLst>
      <p:ext uri="{BB962C8B-B14F-4D97-AF65-F5344CB8AC3E}">
        <p14:creationId xmlns:p14="http://schemas.microsoft.com/office/powerpoint/2010/main" val="1507310790"/>
      </p:ext>
    </p:extLst>
  </p:cSld>
  <p:clrMapOvr>
    <a:masterClrMapping/>
  </p:clrMapOvr>
  <p:timing>
    <p:tnLst>
      <p:par>
        <p:cTn id="1" dur="indefinite" restart="never" nodeType="tmRoot"/>
      </p:par>
    </p:tnLst>
  </p:timing>
  <p:hf sldNum="0"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3600"/>
            </a:lvl1pPr>
          </a:lstStyle>
          <a:p>
            <a:r>
              <a:rPr lang="it-IT" smtClean="0"/>
              <a:t>Fare clic per modificare lo stile del titolo</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pPr defTabSz="685800"/>
            <a:fld id="{9D1D110F-3F4E-48D9-B8AA-5D0E825AFDBA}" type="datetime1">
              <a:rPr lang="en-US" smtClean="0">
                <a:solidFill>
                  <a:prstClr val="white">
                    <a:tint val="75000"/>
                    <a:alpha val="60000"/>
                  </a:prstClr>
                </a:solidFill>
              </a:rPr>
              <a:pPr defTabSz="685800"/>
              <a:t>6/4/2016</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pPr defTabSz="685800"/>
            <a:endParaRPr lang="en-US" dirty="0">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pPr defTabSz="685800"/>
            <a:fld id="{687D7A59-36E2-48B9-B146-C1E59501F63F}" type="slidenum">
              <a:rPr lang="en-US" smtClean="0">
                <a:solidFill>
                  <a:prstClr val="white">
                    <a:tint val="75000"/>
                  </a:prstClr>
                </a:solidFill>
              </a:rPr>
              <a:pPr defTabSz="685800"/>
              <a:t>‹N›</a:t>
            </a:fld>
            <a:endParaRPr lang="en-US">
              <a:solidFill>
                <a:prstClr val="white">
                  <a:tint val="75000"/>
                </a:prstClr>
              </a:solidFill>
            </a:endParaRPr>
          </a:p>
        </p:txBody>
      </p:sp>
    </p:spTree>
    <p:extLst>
      <p:ext uri="{BB962C8B-B14F-4D97-AF65-F5344CB8AC3E}">
        <p14:creationId xmlns:p14="http://schemas.microsoft.com/office/powerpoint/2010/main" val="3517545546"/>
      </p:ext>
    </p:extLst>
  </p:cSld>
  <p:clrMapOvr>
    <a:masterClrMapping/>
  </p:clrMapOvr>
  <p:timing>
    <p:tnLst>
      <p:par>
        <p:cTn id="1" dur="indefinite" restart="never" nodeType="tmRoot"/>
      </p:par>
    </p:tnLst>
  </p:timing>
  <p:hf sldNum="0"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181410" y="1447802"/>
            <a:ext cx="6001049" cy="2317649"/>
          </a:xfrm>
        </p:spPr>
        <p:txBody>
          <a:bodyPr/>
          <a:lstStyle>
            <a:lvl1pPr>
              <a:defRPr sz="3600"/>
            </a:lvl1pPr>
          </a:lstStyle>
          <a:p>
            <a:r>
              <a:rPr lang="it-IT" smtClean="0"/>
              <a:t>Fare clic per modificare lo stile del titolo</a:t>
            </a:r>
            <a:endParaRPr lang="en-US" dirty="0"/>
          </a:p>
        </p:txBody>
      </p:sp>
      <p:sp>
        <p:nvSpPr>
          <p:cNvPr id="14" name="Text Placeholder 3"/>
          <p:cNvSpPr>
            <a:spLocks noGrp="1"/>
          </p:cNvSpPr>
          <p:nvPr>
            <p:ph type="body" sz="half" idx="13"/>
          </p:nvPr>
        </p:nvSpPr>
        <p:spPr>
          <a:xfrm>
            <a:off x="1454531" y="3765449"/>
            <a:ext cx="5449871" cy="342174"/>
          </a:xfrm>
        </p:spPr>
        <p:txBody>
          <a:bodyPr anchor="t">
            <a:normAutofit/>
          </a:bodyPr>
          <a:lstStyle>
            <a:lvl1pPr marL="0" indent="0">
              <a:buNone/>
              <a:defRPr lang="en-US" sz="1050" b="0" i="0" kern="1200" cap="small" dirty="0">
                <a:solidFill>
                  <a:schemeClr val="accent1"/>
                </a:solidFill>
                <a:latin typeface="+mj-lt"/>
                <a:ea typeface="+mj-ea"/>
                <a:cs typeface="+mj-cs"/>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it-IT" smtClean="0"/>
              <a:t>Fare clic per modificare stili del testo dello schema</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pPr defTabSz="685800"/>
            <a:fld id="{9D1D110F-3F4E-48D9-B8AA-5D0E825AFDBA}" type="datetime1">
              <a:rPr lang="en-US" smtClean="0">
                <a:solidFill>
                  <a:prstClr val="white">
                    <a:tint val="75000"/>
                    <a:alpha val="60000"/>
                  </a:prstClr>
                </a:solidFill>
              </a:rPr>
              <a:pPr defTabSz="685800"/>
              <a:t>6/4/2016</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pPr defTabSz="685800"/>
            <a:endParaRPr lang="en-US" dirty="0">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pPr defTabSz="685800"/>
            <a:fld id="{687D7A59-36E2-48B9-B146-C1E59501F63F}" type="slidenum">
              <a:rPr lang="en-US" smtClean="0">
                <a:solidFill>
                  <a:prstClr val="white">
                    <a:tint val="75000"/>
                  </a:prstClr>
                </a:solidFill>
              </a:rPr>
              <a:pPr defTabSz="685800"/>
              <a:t>‹N›</a:t>
            </a:fld>
            <a:endParaRPr lang="en-US">
              <a:solidFill>
                <a:prstClr val="white">
                  <a:tint val="75000"/>
                </a:prstClr>
              </a:solidFill>
            </a:endParaRPr>
          </a:p>
        </p:txBody>
      </p:sp>
      <p:sp>
        <p:nvSpPr>
          <p:cNvPr id="9" name="TextBox 8"/>
          <p:cNvSpPr txBox="1"/>
          <p:nvPr/>
        </p:nvSpPr>
        <p:spPr>
          <a:xfrm>
            <a:off x="673898" y="971254"/>
            <a:ext cx="601591" cy="1500411"/>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9150" b="0" i="0" u="none" strike="noStrike" kern="1200" cap="none" spc="0" normalizeH="0" baseline="0" noProof="0" dirty="0">
                <a:ln>
                  <a:noFill/>
                </a:ln>
                <a:solidFill>
                  <a:srgbClr val="ACD433"/>
                </a:solidFill>
                <a:effectLst/>
                <a:uLnTx/>
                <a:uFillTx/>
                <a:latin typeface="Arial"/>
                <a:ea typeface="+mj-ea"/>
                <a:cs typeface="+mj-cs"/>
              </a:rPr>
              <a:t>“</a:t>
            </a:r>
          </a:p>
        </p:txBody>
      </p:sp>
      <p:sp>
        <p:nvSpPr>
          <p:cNvPr id="13" name="TextBox 12"/>
          <p:cNvSpPr txBox="1"/>
          <p:nvPr/>
        </p:nvSpPr>
        <p:spPr>
          <a:xfrm>
            <a:off x="6999691" y="2613788"/>
            <a:ext cx="601591" cy="1500411"/>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9150" b="0" i="0" u="none" strike="noStrike" kern="1200" cap="none" spc="0" normalizeH="0" baseline="0" noProof="0" dirty="0">
                <a:ln>
                  <a:noFill/>
                </a:ln>
                <a:solidFill>
                  <a:srgbClr val="ACD433"/>
                </a:solidFill>
                <a:effectLst/>
                <a:uLnTx/>
                <a:uFillTx/>
                <a:latin typeface="Arial"/>
                <a:ea typeface="+mj-ea"/>
                <a:cs typeface="+mj-cs"/>
              </a:rPr>
              <a:t>”</a:t>
            </a:r>
          </a:p>
        </p:txBody>
      </p:sp>
    </p:spTree>
    <p:extLst>
      <p:ext uri="{BB962C8B-B14F-4D97-AF65-F5344CB8AC3E}">
        <p14:creationId xmlns:p14="http://schemas.microsoft.com/office/powerpoint/2010/main" val="3097259349"/>
      </p:ext>
    </p:extLst>
  </p:cSld>
  <p:clrMapOvr>
    <a:masterClrMapping/>
  </p:clrMapOvr>
  <p:timing>
    <p:tnLst>
      <p:par>
        <p:cTn id="1" dur="indefinite" restart="never" nodeType="tmRoot"/>
      </p:par>
    </p:tnLst>
  </p:timing>
  <p:hf sldNum="0"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866442" y="3124201"/>
            <a:ext cx="6620969" cy="1653180"/>
          </a:xfrm>
        </p:spPr>
        <p:txBody>
          <a:bodyPr anchor="b"/>
          <a:lstStyle>
            <a:lvl1pPr algn="l">
              <a:defRPr sz="3000" b="0" cap="none"/>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1500" cap="none">
                <a:solidFill>
                  <a:schemeClr val="accent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pPr defTabSz="685800"/>
            <a:fld id="{9D1D110F-3F4E-48D9-B8AA-5D0E825AFDBA}" type="datetime1">
              <a:rPr lang="en-US" smtClean="0">
                <a:solidFill>
                  <a:prstClr val="white">
                    <a:tint val="75000"/>
                    <a:alpha val="60000"/>
                  </a:prstClr>
                </a:solidFill>
              </a:rPr>
              <a:pPr defTabSz="685800"/>
              <a:t>6/4/2016</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pPr defTabSz="685800"/>
            <a:endParaRPr lang="en-US" dirty="0">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pPr defTabSz="685800"/>
            <a:fld id="{687D7A59-36E2-48B9-B146-C1E59501F63F}" type="slidenum">
              <a:rPr lang="en-US" smtClean="0">
                <a:solidFill>
                  <a:prstClr val="white">
                    <a:tint val="75000"/>
                  </a:prstClr>
                </a:solidFill>
              </a:rPr>
              <a:pPr defTabSz="685800"/>
              <a:t>‹N›</a:t>
            </a:fld>
            <a:endParaRPr lang="en-US">
              <a:solidFill>
                <a:prstClr val="white">
                  <a:tint val="75000"/>
                </a:prstClr>
              </a:solidFill>
            </a:endParaRPr>
          </a:p>
        </p:txBody>
      </p:sp>
    </p:spTree>
    <p:extLst>
      <p:ext uri="{BB962C8B-B14F-4D97-AF65-F5344CB8AC3E}">
        <p14:creationId xmlns:p14="http://schemas.microsoft.com/office/powerpoint/2010/main" val="1615072468"/>
      </p:ext>
    </p:extLst>
  </p:cSld>
  <p:clrMapOvr>
    <a:masterClrMapping/>
  </p:clrMapOvr>
  <p:timing>
    <p:tnLst>
      <p:par>
        <p:cTn id="1" dur="indefinite" restart="never" nodeType="tmRoot"/>
      </p:par>
    </p:tnLst>
  </p:timing>
  <p:hf sldNum="0"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3 colon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150"/>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474835" y="1981200"/>
            <a:ext cx="2210725"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smtClean="0"/>
              <a:t>Fare clic per modificare stili del testo dello schema</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it-IT" smtClean="0"/>
              <a:t>Fare clic per modificare stili del testo dello schema</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smtClean="0"/>
              <a:t>Fare clic per modificare stili del testo dello schema</a:t>
            </a:r>
          </a:p>
        </p:txBody>
      </p:sp>
      <p:sp>
        <p:nvSpPr>
          <p:cNvPr id="19" name="Text Placeholder 3"/>
          <p:cNvSpPr>
            <a:spLocks noGrp="1"/>
          </p:cNvSpPr>
          <p:nvPr>
            <p:ph type="body" sz="half" idx="16"/>
          </p:nvPr>
        </p:nvSpPr>
        <p:spPr>
          <a:xfrm>
            <a:off x="2905587" y="2667000"/>
            <a:ext cx="2210671"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it-IT" smtClean="0"/>
              <a:t>Fare clic per modificare stili del testo dello schema</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smtClean="0"/>
              <a:t>Fare clic per modificare stili del testo dello schema</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it-IT" smtClean="0"/>
              <a:t>Fare clic per modificare stili del testo dello schema</a:t>
            </a:r>
          </a:p>
        </p:txBody>
      </p:sp>
      <p:cxnSp>
        <p:nvCxnSpPr>
          <p:cNvPr id="17" name="Straight Connector 16"/>
          <p:cNvCxnSpPr/>
          <p:nvPr/>
        </p:nvCxnSpPr>
        <p:spPr>
          <a:xfrm>
            <a:off x="2795334"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defTabSz="685800"/>
            <a:fld id="{9D1D110F-3F4E-48D9-B8AA-5D0E825AFDBA}" type="datetime1">
              <a:rPr lang="en-US" smtClean="0">
                <a:solidFill>
                  <a:prstClr val="white">
                    <a:tint val="75000"/>
                    <a:alpha val="60000"/>
                  </a:prstClr>
                </a:solidFill>
              </a:rPr>
              <a:pPr defTabSz="685800"/>
              <a:t>6/4/2016</a:t>
            </a:fld>
            <a:endParaRPr lang="en-US">
              <a:solidFill>
                <a:prstClr val="white">
                  <a:tint val="75000"/>
                  <a:alpha val="60000"/>
                </a:prstClr>
              </a:solidFill>
            </a:endParaRPr>
          </a:p>
        </p:txBody>
      </p:sp>
      <p:sp>
        <p:nvSpPr>
          <p:cNvPr id="4" name="Footer Placeholder 4"/>
          <p:cNvSpPr>
            <a:spLocks noGrp="1"/>
          </p:cNvSpPr>
          <p:nvPr>
            <p:ph type="ftr" sz="quarter" idx="11"/>
          </p:nvPr>
        </p:nvSpPr>
        <p:spPr/>
        <p:txBody>
          <a:bodyPr/>
          <a:lstStyle/>
          <a:p>
            <a:pPr defTabSz="685800"/>
            <a:endParaRPr lang="en-US" dirty="0">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pPr defTabSz="685800"/>
            <a:fld id="{687D7A59-36E2-48B9-B146-C1E59501F63F}" type="slidenum">
              <a:rPr lang="en-US" smtClean="0">
                <a:solidFill>
                  <a:prstClr val="white">
                    <a:tint val="75000"/>
                  </a:prstClr>
                </a:solidFill>
              </a:rPr>
              <a:pPr defTabSz="685800"/>
              <a:t>‹N›</a:t>
            </a:fld>
            <a:endParaRPr lang="en-US">
              <a:solidFill>
                <a:prstClr val="white">
                  <a:tint val="75000"/>
                </a:prstClr>
              </a:solidFill>
            </a:endParaRPr>
          </a:p>
        </p:txBody>
      </p:sp>
    </p:spTree>
    <p:extLst>
      <p:ext uri="{BB962C8B-B14F-4D97-AF65-F5344CB8AC3E}">
        <p14:creationId xmlns:p14="http://schemas.microsoft.com/office/powerpoint/2010/main" val="889397840"/>
      </p:ext>
    </p:extLst>
  </p:cSld>
  <p:clrMapOvr>
    <a:masterClrMapping/>
  </p:clrMapOvr>
  <p:timing>
    <p:tnLst>
      <p:par>
        <p:cTn id="1" dur="indefinite" restart="never" nodeType="tmRoot"/>
      </p:par>
    </p:tnLst>
  </p:timing>
  <p:hf sldNum="0"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3 colonne immag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150"/>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smtClean="0"/>
              <a:t>Fare clic per modificare stili del testo dello schema</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it-IT" smtClean="0"/>
              <a:t>Fare clic sull'icona per inserire un'immagine</a:t>
            </a:r>
            <a:endParaRPr lang="en-US" dirty="0"/>
          </a:p>
        </p:txBody>
      </p:sp>
      <p:sp>
        <p:nvSpPr>
          <p:cNvPr id="22" name="Text Placeholder 3"/>
          <p:cNvSpPr>
            <a:spLocks noGrp="1"/>
          </p:cNvSpPr>
          <p:nvPr>
            <p:ph type="body" sz="half" idx="18"/>
          </p:nvPr>
        </p:nvSpPr>
        <p:spPr>
          <a:xfrm>
            <a:off x="489475" y="4827214"/>
            <a:ext cx="2205612"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it-IT" smtClean="0"/>
              <a:t>Fare clic per modificare stili del testo dello schema</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smtClean="0"/>
              <a:t>Fare clic per modificare stili del testo dello schema</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it-IT" smtClean="0"/>
              <a:t>Fare clic sull'icona per inserire un'immagine</a:t>
            </a:r>
            <a:endParaRPr lang="en-US" dirty="0"/>
          </a:p>
        </p:txBody>
      </p:sp>
      <p:sp>
        <p:nvSpPr>
          <p:cNvPr id="23" name="Text Placeholder 3"/>
          <p:cNvSpPr>
            <a:spLocks noGrp="1"/>
          </p:cNvSpPr>
          <p:nvPr>
            <p:ph type="body" sz="half" idx="19"/>
          </p:nvPr>
        </p:nvSpPr>
        <p:spPr>
          <a:xfrm>
            <a:off x="2916777" y="4827213"/>
            <a:ext cx="2201378"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it-IT" smtClean="0"/>
              <a:t>Fare clic per modificare stili del testo dello schema</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smtClean="0"/>
              <a:t>Fare clic per modificare stili del testo dello schema</a:t>
            </a:r>
          </a:p>
        </p:txBody>
      </p:sp>
      <p:sp>
        <p:nvSpPr>
          <p:cNvPr id="31" name="Picture Placeholder 2"/>
          <p:cNvSpPr>
            <a:spLocks noGrp="1" noChangeAspect="1"/>
          </p:cNvSpPr>
          <p:nvPr>
            <p:ph type="pic" idx="22"/>
          </p:nvPr>
        </p:nvSpPr>
        <p:spPr>
          <a:xfrm>
            <a:off x="5344917"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it-IT" smtClean="0"/>
              <a:t>Fare clic sull'icona per inserire un'immagine</a:t>
            </a:r>
            <a:endParaRPr lang="en-US" dirty="0"/>
          </a:p>
        </p:txBody>
      </p:sp>
      <p:sp>
        <p:nvSpPr>
          <p:cNvPr id="24" name="Text Placeholder 3"/>
          <p:cNvSpPr>
            <a:spLocks noGrp="1"/>
          </p:cNvSpPr>
          <p:nvPr>
            <p:ph type="body" sz="half" idx="20"/>
          </p:nvPr>
        </p:nvSpPr>
        <p:spPr>
          <a:xfrm>
            <a:off x="5344825" y="4827211"/>
            <a:ext cx="2202571"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it-IT" smtClean="0"/>
              <a:t>Fare clic per modificare stili del testo dello schema</a:t>
            </a:r>
          </a:p>
        </p:txBody>
      </p:sp>
      <p:cxnSp>
        <p:nvCxnSpPr>
          <p:cNvPr id="17" name="Straight Connector 16"/>
          <p:cNvCxnSpPr/>
          <p:nvPr/>
        </p:nvCxnSpPr>
        <p:spPr>
          <a:xfrm>
            <a:off x="2795334"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defTabSz="685800"/>
            <a:fld id="{9D1D110F-3F4E-48D9-B8AA-5D0E825AFDBA}" type="datetime1">
              <a:rPr lang="en-US" smtClean="0">
                <a:solidFill>
                  <a:prstClr val="white">
                    <a:tint val="75000"/>
                    <a:alpha val="60000"/>
                  </a:prstClr>
                </a:solidFill>
              </a:rPr>
              <a:pPr defTabSz="685800"/>
              <a:t>6/4/2016</a:t>
            </a:fld>
            <a:endParaRPr lang="en-US">
              <a:solidFill>
                <a:prstClr val="white">
                  <a:tint val="75000"/>
                  <a:alpha val="60000"/>
                </a:prstClr>
              </a:solidFill>
            </a:endParaRPr>
          </a:p>
        </p:txBody>
      </p:sp>
      <p:sp>
        <p:nvSpPr>
          <p:cNvPr id="4" name="Footer Placeholder 4"/>
          <p:cNvSpPr>
            <a:spLocks noGrp="1"/>
          </p:cNvSpPr>
          <p:nvPr>
            <p:ph type="ftr" sz="quarter" idx="11"/>
          </p:nvPr>
        </p:nvSpPr>
        <p:spPr/>
        <p:txBody>
          <a:bodyPr/>
          <a:lstStyle/>
          <a:p>
            <a:pPr defTabSz="685800"/>
            <a:endParaRPr lang="en-US" dirty="0">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pPr defTabSz="685800"/>
            <a:fld id="{687D7A59-36E2-48B9-B146-C1E59501F63F}" type="slidenum">
              <a:rPr lang="en-US" smtClean="0">
                <a:solidFill>
                  <a:prstClr val="white">
                    <a:tint val="75000"/>
                  </a:prstClr>
                </a:solidFill>
              </a:rPr>
              <a:pPr defTabSz="685800"/>
              <a:t>‹N›</a:t>
            </a:fld>
            <a:endParaRPr lang="en-US">
              <a:solidFill>
                <a:prstClr val="white">
                  <a:tint val="75000"/>
                </a:prstClr>
              </a:solidFill>
            </a:endParaRPr>
          </a:p>
        </p:txBody>
      </p:sp>
    </p:spTree>
    <p:extLst>
      <p:ext uri="{BB962C8B-B14F-4D97-AF65-F5344CB8AC3E}">
        <p14:creationId xmlns:p14="http://schemas.microsoft.com/office/powerpoint/2010/main" val="3148393107"/>
      </p:ext>
    </p:extLst>
  </p:cSld>
  <p:clrMapOvr>
    <a:masterClrMapping/>
  </p:clrMapOvr>
  <p:timing>
    <p:tnLst>
      <p:par>
        <p:cTn id="1" dur="indefinite" restart="never" nodeType="tmRoot"/>
      </p:par>
    </p:tnLst>
  </p:timing>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26"/>
          <p:cNvSpPr>
            <a:spLocks noGrp="1" noChangeArrowheads="1"/>
          </p:cNvSpPr>
          <p:nvPr>
            <p:ph type="ftr" sz="quarter" idx="10"/>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a:ea typeface="+mn-ea"/>
              <a:cs typeface="+mn-cs"/>
            </a:endParaRPr>
          </a:p>
        </p:txBody>
      </p:sp>
      <p:sp>
        <p:nvSpPr>
          <p:cNvPr id="4" name="Rectangle 27"/>
          <p:cNvSpPr>
            <a:spLocks noGrp="1" noChangeArrowheads="1"/>
          </p:cNvSpPr>
          <p:nvPr>
            <p:ph type="sldNum" sz="quarter" idx="11"/>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8A2906B-9C95-46A2-B361-75B51A6DC5A8}" type="slidenum">
              <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a:ea typeface="+mn-ea"/>
              <a:cs typeface="+mn-cs"/>
            </a:endParaRPr>
          </a:p>
        </p:txBody>
      </p:sp>
      <p:sp>
        <p:nvSpPr>
          <p:cNvPr id="5" name="Rectangle 28"/>
          <p:cNvSpPr>
            <a:spLocks noGrp="1" noChangeArrowheads="1"/>
          </p:cNvSpPr>
          <p:nvPr>
            <p:ph type="dt" sz="half" idx="12"/>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a:ea typeface="+mn-ea"/>
              <a:cs typeface="+mn-cs"/>
            </a:endParaRPr>
          </a:p>
        </p:txBody>
      </p:sp>
    </p:spTree>
    <p:extLst>
      <p:ext uri="{BB962C8B-B14F-4D97-AF65-F5344CB8AC3E}">
        <p14:creationId xmlns:p14="http://schemas.microsoft.com/office/powerpoint/2010/main" val="242490466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p:txBody>
          <a:bodyPr vert="eaVert" anchor="t" anchorCtr="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pPr defTabSz="685800"/>
            <a:fld id="{E5CFCF5A-EA79-452C-A52C-1A2668C2E7DF}" type="datetime1">
              <a:rPr lang="en-US" smtClean="0">
                <a:solidFill>
                  <a:prstClr val="white">
                    <a:tint val="75000"/>
                    <a:alpha val="60000"/>
                  </a:prstClr>
                </a:solidFill>
              </a:rPr>
              <a:pPr defTabSz="685800"/>
              <a:t>6/4/2016</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pPr defTabSz="685800"/>
            <a:fld id="{687D7A59-36E2-48B9-B146-C1E59501F63F}" type="slidenum">
              <a:rPr lang="en-US" smtClean="0">
                <a:solidFill>
                  <a:prstClr val="white">
                    <a:tint val="75000"/>
                  </a:prstClr>
                </a:solidFill>
              </a:rPr>
              <a:pPr defTabSz="685800"/>
              <a:t>‹N›</a:t>
            </a:fld>
            <a:endParaRPr lang="en-US">
              <a:solidFill>
                <a:prstClr val="white">
                  <a:tint val="75000"/>
                </a:prstClr>
              </a:solidFill>
            </a:endParaRPr>
          </a:p>
        </p:txBody>
      </p:sp>
    </p:spTree>
    <p:extLst>
      <p:ext uri="{BB962C8B-B14F-4D97-AF65-F5344CB8AC3E}">
        <p14:creationId xmlns:p14="http://schemas.microsoft.com/office/powerpoint/2010/main" val="1938210609"/>
      </p:ext>
    </p:extLst>
  </p:cSld>
  <p:clrMapOvr>
    <a:masterClrMapping/>
  </p:clrMapOvr>
  <p:transition spd="slow">
    <p:randomBar dir="vert"/>
  </p:transition>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3" y="430216"/>
            <a:ext cx="1314793" cy="5826125"/>
          </a:xfrm>
        </p:spPr>
        <p:txBody>
          <a:bodyPr vert="eaVert" anchor="b" anchorCtr="0"/>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pPr defTabSz="685800"/>
            <a:fld id="{9D1D110F-3F4E-48D9-B8AA-5D0E825AFDBA}" type="datetime1">
              <a:rPr lang="en-US" smtClean="0">
                <a:solidFill>
                  <a:prstClr val="white">
                    <a:tint val="75000"/>
                    <a:alpha val="60000"/>
                  </a:prstClr>
                </a:solidFill>
              </a:rPr>
              <a:pPr defTabSz="685800"/>
              <a:t>6/4/2016</a:t>
            </a:fld>
            <a:endParaRPr lang="en-US">
              <a:solidFill>
                <a:prstClr val="white">
                  <a:tint val="75000"/>
                  <a:alpha val="60000"/>
                </a:prstClr>
              </a:solidFill>
            </a:endParaRPr>
          </a:p>
        </p:txBody>
      </p:sp>
      <p:sp>
        <p:nvSpPr>
          <p:cNvPr id="5" name="Footer Placeholder 4"/>
          <p:cNvSpPr>
            <a:spLocks noGrp="1"/>
          </p:cNvSpPr>
          <p:nvPr>
            <p:ph type="ftr" sz="quarter" idx="11"/>
          </p:nvPr>
        </p:nvSpPr>
        <p:spPr/>
        <p:txBody>
          <a:bodyPr/>
          <a:lstStyle/>
          <a:p>
            <a:pPr defTabSz="685800"/>
            <a:endParaRPr lang="en-US" dirty="0">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pPr defTabSz="685800"/>
            <a:fld id="{687D7A59-36E2-48B9-B146-C1E59501F63F}" type="slidenum">
              <a:rPr lang="en-US" smtClean="0">
                <a:solidFill>
                  <a:prstClr val="white">
                    <a:tint val="75000"/>
                  </a:prstClr>
                </a:solidFill>
              </a:rPr>
              <a:pPr defTabSz="685800"/>
              <a:t>‹N›</a:t>
            </a:fld>
            <a:endParaRPr lang="en-US">
              <a:solidFill>
                <a:prstClr val="white">
                  <a:tint val="75000"/>
                </a:prstClr>
              </a:solidFill>
            </a:endParaRPr>
          </a:p>
        </p:txBody>
      </p:sp>
    </p:spTree>
    <p:extLst>
      <p:ext uri="{BB962C8B-B14F-4D97-AF65-F5344CB8AC3E}">
        <p14:creationId xmlns:p14="http://schemas.microsoft.com/office/powerpoint/2010/main" val="2307861121"/>
      </p:ext>
    </p:extLst>
  </p:cSld>
  <p:clrMapOvr>
    <a:masterClrMapping/>
  </p:clrMapOvr>
  <p:timing>
    <p:tnLst>
      <p:par>
        <p:cTn id="1" dur="indefinite" restart="never" nodeType="tmRoot"/>
      </p:par>
    </p:tnLst>
  </p:timing>
  <p:hf sldNum="0"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3"/>
            <a:ext cx="6620968" cy="3329581"/>
          </a:xfrm>
        </p:spPr>
        <p:txBody>
          <a:bodyPr anchor="b"/>
          <a:lstStyle>
            <a:lvl1pPr>
              <a:defRPr sz="5400"/>
            </a:lvl1pPr>
          </a:lstStyle>
          <a:p>
            <a:r>
              <a:rPr lang="it-IT" smtClean="0"/>
              <a:t>Fare clic per modificare lo stile del titolo</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accent1"/>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it-IT" smtClean="0"/>
              <a:t>Fare clic per modificare lo stile del sottotitolo dello schema</a:t>
            </a:r>
            <a:endParaRPr lang="en-US" dirty="0"/>
          </a:p>
        </p:txBody>
      </p:sp>
      <p:sp>
        <p:nvSpPr>
          <p:cNvPr id="4" name="Date Placeholder 3"/>
          <p:cNvSpPr>
            <a:spLocks noGrp="1"/>
          </p:cNvSpPr>
          <p:nvPr>
            <p:ph type="dt" sz="half" idx="10"/>
          </p:nvPr>
        </p:nvSpPr>
        <p:spPr/>
        <p:txBody>
          <a:bodyPr/>
          <a:lstStyle/>
          <a:p>
            <a:pPr defTabSz="685800"/>
            <a:fld id="{CF33A4F3-3F1C-40EF-B1DC-4BB2BF95724D}" type="datetimeFigureOut">
              <a:rPr lang="it-IT" smtClean="0">
                <a:solidFill>
                  <a:prstClr val="white">
                    <a:tint val="75000"/>
                    <a:alpha val="60000"/>
                  </a:prstClr>
                </a:solidFill>
              </a:rPr>
              <a:pPr defTabSz="685800"/>
              <a:t>04/06/2016</a:t>
            </a:fld>
            <a:endParaRPr lang="it-IT">
              <a:solidFill>
                <a:prstClr val="white">
                  <a:tint val="75000"/>
                  <a:alpha val="60000"/>
                </a:prstClr>
              </a:solidFill>
            </a:endParaRPr>
          </a:p>
        </p:txBody>
      </p:sp>
      <p:sp>
        <p:nvSpPr>
          <p:cNvPr id="5" name="Footer Placeholder 4"/>
          <p:cNvSpPr>
            <a:spLocks noGrp="1"/>
          </p:cNvSpPr>
          <p:nvPr>
            <p:ph type="ftr" sz="quarter" idx="11"/>
          </p:nvPr>
        </p:nvSpPr>
        <p:spPr/>
        <p:txBody>
          <a:bodyPr/>
          <a:lstStyle/>
          <a:p>
            <a:pPr defTabSz="685800"/>
            <a:endParaRPr lang="it-IT">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pPr defTabSz="685800"/>
            <a:fld id="{8AB9D639-E7A6-4C86-A05A-A04E1D3A2D77}" type="slidenum">
              <a:rPr lang="it-IT" smtClean="0">
                <a:solidFill>
                  <a:prstClr val="white">
                    <a:tint val="75000"/>
                  </a:prstClr>
                </a:solidFill>
              </a:rPr>
              <a:pPr defTabSz="685800"/>
              <a:t>‹N›</a:t>
            </a:fld>
            <a:endParaRPr lang="it-IT">
              <a:solidFill>
                <a:prstClr val="white">
                  <a:tint val="75000"/>
                </a:prstClr>
              </a:solidFill>
            </a:endParaRPr>
          </a:p>
        </p:txBody>
      </p:sp>
    </p:spTree>
    <p:extLst>
      <p:ext uri="{BB962C8B-B14F-4D97-AF65-F5344CB8AC3E}">
        <p14:creationId xmlns:p14="http://schemas.microsoft.com/office/powerpoint/2010/main" val="3664161115"/>
      </p:ext>
    </p:extLst>
  </p:cSld>
  <p:clrMapOvr>
    <a:masterClrMapping/>
  </p:clrMapOvr>
  <mc:AlternateContent xmlns:mc="http://schemas.openxmlformats.org/markup-compatibility/2006" xmlns:p14="http://schemas.microsoft.com/office/powerpoint/2010/main">
    <mc:Choice Requires="p14">
      <p:transition spd="slow" p14:dur="5000">
        <p:randomBar dir="vert"/>
        <p:sndAc>
          <p:stSnd>
            <p:snd r:embed="rId1" name="applause.wav"/>
          </p:stSnd>
        </p:sndAc>
      </p:transition>
    </mc:Choice>
    <mc:Fallback xmlns="">
      <p:transition spd="slow">
        <p:randomBar dir="vert"/>
        <p:sndAc>
          <p:stSnd>
            <p:snd r:embed="rId3" name="applause.wav"/>
          </p:stSnd>
        </p:sndAc>
      </p:transition>
    </mc:Fallback>
  </mc:AlternateContent>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7" name="Date Placeholder 6"/>
          <p:cNvSpPr>
            <a:spLocks noGrp="1"/>
          </p:cNvSpPr>
          <p:nvPr>
            <p:ph type="dt" sz="half" idx="10"/>
          </p:nvPr>
        </p:nvSpPr>
        <p:spPr/>
        <p:txBody>
          <a:bodyPr/>
          <a:lstStyle/>
          <a:p>
            <a:pPr defTabSz="685800"/>
            <a:fld id="{CF33A4F3-3F1C-40EF-B1DC-4BB2BF95724D}" type="datetimeFigureOut">
              <a:rPr lang="it-IT" smtClean="0">
                <a:solidFill>
                  <a:prstClr val="white">
                    <a:tint val="75000"/>
                    <a:alpha val="60000"/>
                  </a:prstClr>
                </a:solidFill>
              </a:rPr>
              <a:pPr defTabSz="685800"/>
              <a:t>04/06/2016</a:t>
            </a:fld>
            <a:endParaRPr lang="it-IT">
              <a:solidFill>
                <a:prstClr val="white">
                  <a:tint val="75000"/>
                  <a:alpha val="60000"/>
                </a:prstClr>
              </a:solidFill>
            </a:endParaRPr>
          </a:p>
        </p:txBody>
      </p:sp>
      <p:sp>
        <p:nvSpPr>
          <p:cNvPr id="5" name="Footer Placeholder 4"/>
          <p:cNvSpPr>
            <a:spLocks noGrp="1"/>
          </p:cNvSpPr>
          <p:nvPr>
            <p:ph type="ftr" sz="quarter" idx="11"/>
          </p:nvPr>
        </p:nvSpPr>
        <p:spPr/>
        <p:txBody>
          <a:bodyPr/>
          <a:lstStyle/>
          <a:p>
            <a:pPr defTabSz="685800"/>
            <a:endParaRPr lang="it-IT">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pPr defTabSz="685800"/>
            <a:fld id="{8AB9D639-E7A6-4C86-A05A-A04E1D3A2D77}" type="slidenum">
              <a:rPr lang="it-IT" smtClean="0">
                <a:solidFill>
                  <a:prstClr val="white">
                    <a:tint val="75000"/>
                  </a:prstClr>
                </a:solidFill>
              </a:rPr>
              <a:pPr defTabSz="685800"/>
              <a:t>‹N›</a:t>
            </a:fld>
            <a:endParaRPr lang="it-IT">
              <a:solidFill>
                <a:prstClr val="white">
                  <a:tint val="75000"/>
                </a:prstClr>
              </a:solidFill>
            </a:endParaRPr>
          </a:p>
        </p:txBody>
      </p:sp>
    </p:spTree>
    <p:extLst>
      <p:ext uri="{BB962C8B-B14F-4D97-AF65-F5344CB8AC3E}">
        <p14:creationId xmlns:p14="http://schemas.microsoft.com/office/powerpoint/2010/main" val="3235854982"/>
      </p:ext>
    </p:extLst>
  </p:cSld>
  <p:clrMapOvr>
    <a:masterClrMapping/>
  </p:clrMapOvr>
  <mc:AlternateContent xmlns:mc="http://schemas.openxmlformats.org/markup-compatibility/2006" xmlns:p14="http://schemas.microsoft.com/office/powerpoint/2010/main">
    <mc:Choice Requires="p14">
      <p:transition spd="slow" p14:dur="5000">
        <p:randomBar dir="vert"/>
        <p:sndAc>
          <p:stSnd>
            <p:snd r:embed="rId1" name="applause.wav"/>
          </p:stSnd>
        </p:sndAc>
      </p:transition>
    </mc:Choice>
    <mc:Fallback xmlns="">
      <p:transition spd="slow">
        <p:randomBar dir="vert"/>
        <p:sndAc>
          <p:stSnd>
            <p:snd r:embed="rId3" name="applause.wav"/>
          </p:stSnd>
        </p:sndAc>
      </p:transition>
    </mc:Fallback>
  </mc:AlternateContent>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866444" y="2861736"/>
            <a:ext cx="6620967" cy="1915647"/>
          </a:xfrm>
        </p:spPr>
        <p:txBody>
          <a:bodyPr anchor="b"/>
          <a:lstStyle>
            <a:lvl1pPr algn="l">
              <a:defRPr sz="3000" b="0" cap="none"/>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1500" cap="all">
                <a:solidFill>
                  <a:schemeClr val="accent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pPr defTabSz="685800"/>
            <a:fld id="{CF33A4F3-3F1C-40EF-B1DC-4BB2BF95724D}" type="datetimeFigureOut">
              <a:rPr lang="it-IT" smtClean="0">
                <a:solidFill>
                  <a:prstClr val="white">
                    <a:tint val="75000"/>
                    <a:alpha val="60000"/>
                  </a:prstClr>
                </a:solidFill>
              </a:rPr>
              <a:pPr defTabSz="685800"/>
              <a:t>04/06/2016</a:t>
            </a:fld>
            <a:endParaRPr lang="it-IT">
              <a:solidFill>
                <a:prstClr val="white">
                  <a:tint val="75000"/>
                  <a:alpha val="60000"/>
                </a:prstClr>
              </a:solidFill>
            </a:endParaRPr>
          </a:p>
        </p:txBody>
      </p:sp>
      <p:sp>
        <p:nvSpPr>
          <p:cNvPr id="5" name="Footer Placeholder 4"/>
          <p:cNvSpPr>
            <a:spLocks noGrp="1"/>
          </p:cNvSpPr>
          <p:nvPr>
            <p:ph type="ftr" sz="quarter" idx="11"/>
          </p:nvPr>
        </p:nvSpPr>
        <p:spPr/>
        <p:txBody>
          <a:bodyPr/>
          <a:lstStyle/>
          <a:p>
            <a:pPr defTabSz="685800"/>
            <a:endParaRPr lang="it-IT">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pPr defTabSz="685800"/>
            <a:fld id="{8AB9D639-E7A6-4C86-A05A-A04E1D3A2D77}" type="slidenum">
              <a:rPr lang="it-IT" smtClean="0">
                <a:solidFill>
                  <a:prstClr val="white">
                    <a:tint val="75000"/>
                  </a:prstClr>
                </a:solidFill>
              </a:rPr>
              <a:pPr defTabSz="685800"/>
              <a:t>‹N›</a:t>
            </a:fld>
            <a:endParaRPr lang="it-IT">
              <a:solidFill>
                <a:prstClr val="white">
                  <a:tint val="75000"/>
                </a:prstClr>
              </a:solidFill>
            </a:endParaRPr>
          </a:p>
        </p:txBody>
      </p:sp>
    </p:spTree>
    <p:extLst>
      <p:ext uri="{BB962C8B-B14F-4D97-AF65-F5344CB8AC3E}">
        <p14:creationId xmlns:p14="http://schemas.microsoft.com/office/powerpoint/2010/main" val="1536992388"/>
      </p:ext>
    </p:extLst>
  </p:cSld>
  <p:clrMapOvr>
    <a:masterClrMapping/>
  </p:clrMapOvr>
  <mc:AlternateContent xmlns:mc="http://schemas.openxmlformats.org/markup-compatibility/2006" xmlns:p14="http://schemas.microsoft.com/office/powerpoint/2010/main">
    <mc:Choice Requires="p14">
      <p:transition spd="slow" p14:dur="5000">
        <p:randomBar dir="vert"/>
        <p:sndAc>
          <p:stSnd>
            <p:snd r:embed="rId1" name="applause.wav"/>
          </p:stSnd>
        </p:sndAc>
      </p:transition>
    </mc:Choice>
    <mc:Fallback xmlns="">
      <p:transition spd="slow">
        <p:randomBar dir="vert"/>
        <p:sndAc>
          <p:stSnd>
            <p:snd r:embed="rId3" name="applause.wav"/>
          </p:stSnd>
        </p:sndAc>
      </p:transition>
    </mc:Fallback>
  </mc:AlternateContent>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sz="half" idx="1"/>
          </p:nvPr>
        </p:nvSpPr>
        <p:spPr>
          <a:xfrm>
            <a:off x="827701" y="2060577"/>
            <a:ext cx="3298113" cy="4195763"/>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Content Placeholder 3"/>
          <p:cNvSpPr>
            <a:spLocks noGrp="1"/>
          </p:cNvSpPr>
          <p:nvPr>
            <p:ph sz="half" idx="2"/>
          </p:nvPr>
        </p:nvSpPr>
        <p:spPr>
          <a:xfrm>
            <a:off x="4241976" y="2056093"/>
            <a:ext cx="3298115" cy="4200245"/>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Date Placeholder 4"/>
          <p:cNvSpPr>
            <a:spLocks noGrp="1"/>
          </p:cNvSpPr>
          <p:nvPr>
            <p:ph type="dt" sz="half" idx="10"/>
          </p:nvPr>
        </p:nvSpPr>
        <p:spPr/>
        <p:txBody>
          <a:bodyPr/>
          <a:lstStyle/>
          <a:p>
            <a:pPr defTabSz="685800"/>
            <a:fld id="{CF33A4F3-3F1C-40EF-B1DC-4BB2BF95724D}" type="datetimeFigureOut">
              <a:rPr lang="it-IT" smtClean="0">
                <a:solidFill>
                  <a:prstClr val="white">
                    <a:tint val="75000"/>
                    <a:alpha val="60000"/>
                  </a:prstClr>
                </a:solidFill>
              </a:rPr>
              <a:pPr defTabSz="685800"/>
              <a:t>04/06/2016</a:t>
            </a:fld>
            <a:endParaRPr lang="it-IT">
              <a:solidFill>
                <a:prstClr val="white">
                  <a:tint val="75000"/>
                  <a:alpha val="60000"/>
                </a:prstClr>
              </a:solidFill>
            </a:endParaRPr>
          </a:p>
        </p:txBody>
      </p:sp>
      <p:sp>
        <p:nvSpPr>
          <p:cNvPr id="6" name="Footer Placeholder 5"/>
          <p:cNvSpPr>
            <a:spLocks noGrp="1"/>
          </p:cNvSpPr>
          <p:nvPr>
            <p:ph type="ftr" sz="quarter" idx="11"/>
          </p:nvPr>
        </p:nvSpPr>
        <p:spPr/>
        <p:txBody>
          <a:bodyPr/>
          <a:lstStyle/>
          <a:p>
            <a:pPr defTabSz="685800"/>
            <a:endParaRPr lang="it-IT">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pPr defTabSz="685800"/>
            <a:fld id="{8AB9D639-E7A6-4C86-A05A-A04E1D3A2D77}" type="slidenum">
              <a:rPr lang="it-IT" smtClean="0">
                <a:solidFill>
                  <a:prstClr val="white">
                    <a:tint val="75000"/>
                  </a:prstClr>
                </a:solidFill>
              </a:rPr>
              <a:pPr defTabSz="685800"/>
              <a:t>‹N›</a:t>
            </a:fld>
            <a:endParaRPr lang="it-IT">
              <a:solidFill>
                <a:prstClr val="white">
                  <a:tint val="75000"/>
                </a:prstClr>
              </a:solidFill>
            </a:endParaRPr>
          </a:p>
        </p:txBody>
      </p:sp>
    </p:spTree>
    <p:extLst>
      <p:ext uri="{BB962C8B-B14F-4D97-AF65-F5344CB8AC3E}">
        <p14:creationId xmlns:p14="http://schemas.microsoft.com/office/powerpoint/2010/main" val="936648262"/>
      </p:ext>
    </p:extLst>
  </p:cSld>
  <p:clrMapOvr>
    <a:masterClrMapping/>
  </p:clrMapOvr>
  <mc:AlternateContent xmlns:mc="http://schemas.openxmlformats.org/markup-compatibility/2006" xmlns:p14="http://schemas.microsoft.com/office/powerpoint/2010/main">
    <mc:Choice Requires="p14">
      <p:transition spd="slow" p14:dur="5000">
        <p:randomBar dir="vert"/>
        <p:sndAc>
          <p:stSnd>
            <p:snd r:embed="rId1" name="applause.wav"/>
          </p:stSnd>
        </p:sndAc>
      </p:transition>
    </mc:Choice>
    <mc:Fallback xmlns="">
      <p:transition spd="slow">
        <p:randomBar dir="vert"/>
        <p:sndAc>
          <p:stSnd>
            <p:snd r:embed="rId3" name="applause.wav"/>
          </p:stSnd>
        </p:sndAc>
      </p:transition>
    </mc:Fallback>
  </mc:AlternateContent>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827701" y="1905000"/>
            <a:ext cx="3298112"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smtClean="0"/>
              <a:t>Fare clic per modificare stili del testo dello schema</a:t>
            </a:r>
          </a:p>
        </p:txBody>
      </p:sp>
      <p:sp>
        <p:nvSpPr>
          <p:cNvPr id="4" name="Content Placeholder 3"/>
          <p:cNvSpPr>
            <a:spLocks noGrp="1"/>
          </p:cNvSpPr>
          <p:nvPr>
            <p:ph sz="half" idx="2"/>
          </p:nvPr>
        </p:nvSpPr>
        <p:spPr>
          <a:xfrm>
            <a:off x="827701" y="2514600"/>
            <a:ext cx="3298113" cy="3741738"/>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Text Placeholder 4"/>
          <p:cNvSpPr>
            <a:spLocks noGrp="1"/>
          </p:cNvSpPr>
          <p:nvPr>
            <p:ph type="body" sz="quarter" idx="3"/>
          </p:nvPr>
        </p:nvSpPr>
        <p:spPr>
          <a:xfrm>
            <a:off x="4241977" y="1905000"/>
            <a:ext cx="3298113"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smtClean="0"/>
              <a:t>Fare clic per modificare stili del testo dello schema</a:t>
            </a:r>
          </a:p>
        </p:txBody>
      </p:sp>
      <p:sp>
        <p:nvSpPr>
          <p:cNvPr id="6" name="Content Placeholder 5"/>
          <p:cNvSpPr>
            <a:spLocks noGrp="1"/>
          </p:cNvSpPr>
          <p:nvPr>
            <p:ph sz="quarter" idx="4"/>
          </p:nvPr>
        </p:nvSpPr>
        <p:spPr>
          <a:xfrm>
            <a:off x="4241977" y="2514600"/>
            <a:ext cx="3298113" cy="3741738"/>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7" name="Date Placeholder 6"/>
          <p:cNvSpPr>
            <a:spLocks noGrp="1"/>
          </p:cNvSpPr>
          <p:nvPr>
            <p:ph type="dt" sz="half" idx="10"/>
          </p:nvPr>
        </p:nvSpPr>
        <p:spPr/>
        <p:txBody>
          <a:bodyPr/>
          <a:lstStyle/>
          <a:p>
            <a:pPr defTabSz="685800"/>
            <a:fld id="{CF33A4F3-3F1C-40EF-B1DC-4BB2BF95724D}" type="datetimeFigureOut">
              <a:rPr lang="it-IT" smtClean="0">
                <a:solidFill>
                  <a:prstClr val="white">
                    <a:tint val="75000"/>
                    <a:alpha val="60000"/>
                  </a:prstClr>
                </a:solidFill>
              </a:rPr>
              <a:pPr defTabSz="685800"/>
              <a:t>04/06/2016</a:t>
            </a:fld>
            <a:endParaRPr lang="it-IT">
              <a:solidFill>
                <a:prstClr val="white">
                  <a:tint val="75000"/>
                  <a:alpha val="60000"/>
                </a:prstClr>
              </a:solidFill>
            </a:endParaRPr>
          </a:p>
        </p:txBody>
      </p:sp>
      <p:sp>
        <p:nvSpPr>
          <p:cNvPr id="8" name="Footer Placeholder 7"/>
          <p:cNvSpPr>
            <a:spLocks noGrp="1"/>
          </p:cNvSpPr>
          <p:nvPr>
            <p:ph type="ftr" sz="quarter" idx="11"/>
          </p:nvPr>
        </p:nvSpPr>
        <p:spPr/>
        <p:txBody>
          <a:bodyPr/>
          <a:lstStyle/>
          <a:p>
            <a:pPr defTabSz="685800"/>
            <a:endParaRPr lang="it-IT">
              <a:solidFill>
                <a:prstClr val="white">
                  <a:tint val="75000"/>
                  <a:alpha val="60000"/>
                </a:prstClr>
              </a:solidFill>
            </a:endParaRPr>
          </a:p>
        </p:txBody>
      </p:sp>
      <p:sp>
        <p:nvSpPr>
          <p:cNvPr id="9" name="Slide Number Placeholder 8"/>
          <p:cNvSpPr>
            <a:spLocks noGrp="1"/>
          </p:cNvSpPr>
          <p:nvPr>
            <p:ph type="sldNum" sz="quarter" idx="12"/>
          </p:nvPr>
        </p:nvSpPr>
        <p:spPr/>
        <p:txBody>
          <a:bodyPr/>
          <a:lstStyle/>
          <a:p>
            <a:pPr defTabSz="685800"/>
            <a:fld id="{8AB9D639-E7A6-4C86-A05A-A04E1D3A2D77}" type="slidenum">
              <a:rPr lang="it-IT" smtClean="0">
                <a:solidFill>
                  <a:prstClr val="white">
                    <a:tint val="75000"/>
                  </a:prstClr>
                </a:solidFill>
              </a:rPr>
              <a:pPr defTabSz="685800"/>
              <a:t>‹N›</a:t>
            </a:fld>
            <a:endParaRPr lang="it-IT">
              <a:solidFill>
                <a:prstClr val="white">
                  <a:tint val="75000"/>
                </a:prstClr>
              </a:solidFill>
            </a:endParaRPr>
          </a:p>
        </p:txBody>
      </p:sp>
    </p:spTree>
    <p:extLst>
      <p:ext uri="{BB962C8B-B14F-4D97-AF65-F5344CB8AC3E}">
        <p14:creationId xmlns:p14="http://schemas.microsoft.com/office/powerpoint/2010/main" val="3475928960"/>
      </p:ext>
    </p:extLst>
  </p:cSld>
  <p:clrMapOvr>
    <a:masterClrMapping/>
  </p:clrMapOvr>
  <mc:AlternateContent xmlns:mc="http://schemas.openxmlformats.org/markup-compatibility/2006" xmlns:p14="http://schemas.microsoft.com/office/powerpoint/2010/main">
    <mc:Choice Requires="p14">
      <p:transition spd="slow" p14:dur="5000">
        <p:randomBar dir="vert"/>
        <p:sndAc>
          <p:stSnd>
            <p:snd r:embed="rId1" name="applause.wav"/>
          </p:stSnd>
        </p:sndAc>
      </p:transition>
    </mc:Choice>
    <mc:Fallback xmlns="">
      <p:transition spd="slow">
        <p:randomBar dir="vert"/>
        <p:sndAc>
          <p:stSnd>
            <p:snd r:embed="rId3" name="applause.wav"/>
          </p:stSnd>
        </p:sndAc>
      </p:transition>
    </mc:Fallback>
  </mc:AlternateContent>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7" name="Date Placeholder 2"/>
          <p:cNvSpPr>
            <a:spLocks noGrp="1"/>
          </p:cNvSpPr>
          <p:nvPr>
            <p:ph type="dt" sz="half" idx="10"/>
          </p:nvPr>
        </p:nvSpPr>
        <p:spPr/>
        <p:txBody>
          <a:bodyPr/>
          <a:lstStyle/>
          <a:p>
            <a:pPr defTabSz="685800"/>
            <a:fld id="{CF33A4F3-3F1C-40EF-B1DC-4BB2BF95724D}" type="datetimeFigureOut">
              <a:rPr lang="it-IT" smtClean="0">
                <a:solidFill>
                  <a:prstClr val="white">
                    <a:tint val="75000"/>
                    <a:alpha val="60000"/>
                  </a:prstClr>
                </a:solidFill>
              </a:rPr>
              <a:pPr defTabSz="685800"/>
              <a:t>04/06/2016</a:t>
            </a:fld>
            <a:endParaRPr lang="it-IT">
              <a:solidFill>
                <a:prstClr val="white">
                  <a:tint val="75000"/>
                  <a:alpha val="60000"/>
                </a:prstClr>
              </a:solidFill>
            </a:endParaRPr>
          </a:p>
        </p:txBody>
      </p:sp>
      <p:sp>
        <p:nvSpPr>
          <p:cNvPr id="5" name="Footer Placeholder 3"/>
          <p:cNvSpPr>
            <a:spLocks noGrp="1"/>
          </p:cNvSpPr>
          <p:nvPr>
            <p:ph type="ftr" sz="quarter" idx="11"/>
          </p:nvPr>
        </p:nvSpPr>
        <p:spPr/>
        <p:txBody>
          <a:bodyPr/>
          <a:lstStyle/>
          <a:p>
            <a:pPr defTabSz="685800"/>
            <a:endParaRPr lang="it-IT">
              <a:solidFill>
                <a:prstClr val="white">
                  <a:tint val="75000"/>
                  <a:alpha val="60000"/>
                </a:prstClr>
              </a:solidFill>
            </a:endParaRPr>
          </a:p>
        </p:txBody>
      </p:sp>
      <p:sp>
        <p:nvSpPr>
          <p:cNvPr id="6" name="Slide Number Placeholder 4"/>
          <p:cNvSpPr>
            <a:spLocks noGrp="1"/>
          </p:cNvSpPr>
          <p:nvPr>
            <p:ph type="sldNum" sz="quarter" idx="12"/>
          </p:nvPr>
        </p:nvSpPr>
        <p:spPr/>
        <p:txBody>
          <a:bodyPr/>
          <a:lstStyle/>
          <a:p>
            <a:pPr defTabSz="685800"/>
            <a:fld id="{8AB9D639-E7A6-4C86-A05A-A04E1D3A2D77}" type="slidenum">
              <a:rPr lang="it-IT" smtClean="0">
                <a:solidFill>
                  <a:prstClr val="white">
                    <a:tint val="75000"/>
                  </a:prstClr>
                </a:solidFill>
              </a:rPr>
              <a:pPr defTabSz="685800"/>
              <a:t>‹N›</a:t>
            </a:fld>
            <a:endParaRPr lang="it-IT">
              <a:solidFill>
                <a:prstClr val="white">
                  <a:tint val="75000"/>
                </a:prstClr>
              </a:solidFill>
            </a:endParaRPr>
          </a:p>
        </p:txBody>
      </p:sp>
    </p:spTree>
    <p:extLst>
      <p:ext uri="{BB962C8B-B14F-4D97-AF65-F5344CB8AC3E}">
        <p14:creationId xmlns:p14="http://schemas.microsoft.com/office/powerpoint/2010/main" val="3011823877"/>
      </p:ext>
    </p:extLst>
  </p:cSld>
  <p:clrMapOvr>
    <a:masterClrMapping/>
  </p:clrMapOvr>
  <mc:AlternateContent xmlns:mc="http://schemas.openxmlformats.org/markup-compatibility/2006" xmlns:p14="http://schemas.microsoft.com/office/powerpoint/2010/main">
    <mc:Choice Requires="p14">
      <p:transition spd="slow" p14:dur="5000">
        <p:randomBar dir="vert"/>
        <p:sndAc>
          <p:stSnd>
            <p:snd r:embed="rId1" name="applause.wav"/>
          </p:stSnd>
        </p:sndAc>
      </p:transition>
    </mc:Choice>
    <mc:Fallback xmlns="">
      <p:transition spd="slow">
        <p:randomBar dir="vert"/>
        <p:sndAc>
          <p:stSnd>
            <p:snd r:embed="rId3" name="applause.wav"/>
          </p:stSnd>
        </p:sndAc>
      </p:transition>
    </mc:Fallback>
  </mc:AlternateContent>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pPr defTabSz="685800"/>
            <a:fld id="{CF33A4F3-3F1C-40EF-B1DC-4BB2BF95724D}" type="datetimeFigureOut">
              <a:rPr lang="it-IT" smtClean="0">
                <a:solidFill>
                  <a:prstClr val="white">
                    <a:tint val="75000"/>
                    <a:alpha val="60000"/>
                  </a:prstClr>
                </a:solidFill>
              </a:rPr>
              <a:pPr defTabSz="685800"/>
              <a:t>04/06/2016</a:t>
            </a:fld>
            <a:endParaRPr lang="it-IT">
              <a:solidFill>
                <a:prstClr val="white">
                  <a:tint val="75000"/>
                  <a:alpha val="60000"/>
                </a:prstClr>
              </a:solidFill>
            </a:endParaRPr>
          </a:p>
        </p:txBody>
      </p:sp>
      <p:sp>
        <p:nvSpPr>
          <p:cNvPr id="5" name="Footer Placeholder 2"/>
          <p:cNvSpPr>
            <a:spLocks noGrp="1"/>
          </p:cNvSpPr>
          <p:nvPr>
            <p:ph type="ftr" sz="quarter" idx="11"/>
          </p:nvPr>
        </p:nvSpPr>
        <p:spPr/>
        <p:txBody>
          <a:bodyPr/>
          <a:lstStyle/>
          <a:p>
            <a:pPr defTabSz="685800"/>
            <a:endParaRPr lang="it-IT">
              <a:solidFill>
                <a:prstClr val="white">
                  <a:tint val="75000"/>
                  <a:alpha val="60000"/>
                </a:prstClr>
              </a:solidFill>
            </a:endParaRPr>
          </a:p>
        </p:txBody>
      </p:sp>
      <p:sp>
        <p:nvSpPr>
          <p:cNvPr id="6" name="Slide Number Placeholder 3"/>
          <p:cNvSpPr>
            <a:spLocks noGrp="1"/>
          </p:cNvSpPr>
          <p:nvPr>
            <p:ph type="sldNum" sz="quarter" idx="12"/>
          </p:nvPr>
        </p:nvSpPr>
        <p:spPr/>
        <p:txBody>
          <a:bodyPr/>
          <a:lstStyle/>
          <a:p>
            <a:pPr defTabSz="685800"/>
            <a:fld id="{8AB9D639-E7A6-4C86-A05A-A04E1D3A2D77}" type="slidenum">
              <a:rPr lang="it-IT" smtClean="0">
                <a:solidFill>
                  <a:prstClr val="white">
                    <a:tint val="75000"/>
                  </a:prstClr>
                </a:solidFill>
              </a:rPr>
              <a:pPr defTabSz="685800"/>
              <a:t>‹N›</a:t>
            </a:fld>
            <a:endParaRPr lang="it-IT">
              <a:solidFill>
                <a:prstClr val="white">
                  <a:tint val="75000"/>
                </a:prstClr>
              </a:solidFill>
            </a:endParaRPr>
          </a:p>
        </p:txBody>
      </p:sp>
    </p:spTree>
    <p:extLst>
      <p:ext uri="{BB962C8B-B14F-4D97-AF65-F5344CB8AC3E}">
        <p14:creationId xmlns:p14="http://schemas.microsoft.com/office/powerpoint/2010/main" val="1368126200"/>
      </p:ext>
    </p:extLst>
  </p:cSld>
  <p:clrMapOvr>
    <a:masterClrMapping/>
  </p:clrMapOvr>
  <mc:AlternateContent xmlns:mc="http://schemas.openxmlformats.org/markup-compatibility/2006" xmlns:p14="http://schemas.microsoft.com/office/powerpoint/2010/main">
    <mc:Choice Requires="p14">
      <p:transition spd="slow" p14:dur="5000">
        <p:randomBar dir="vert"/>
        <p:sndAc>
          <p:stSnd>
            <p:snd r:embed="rId1" name="applause.wav"/>
          </p:stSnd>
        </p:sndAc>
      </p:transition>
    </mc:Choice>
    <mc:Fallback xmlns="">
      <p:transition spd="slow">
        <p:randomBar dir="vert"/>
        <p:sndAc>
          <p:stSnd>
            <p:snd r:embed="rId3" name="applause.wav"/>
          </p:stSnd>
        </p:sndAc>
      </p:transition>
    </mc:Fallback>
  </mc:AlternateContent>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2551462" cy="1447800"/>
          </a:xfrm>
        </p:spPr>
        <p:txBody>
          <a:bodyPr anchor="b"/>
          <a:lstStyle>
            <a:lvl1pPr algn="l">
              <a:defRPr sz="1800" b="0"/>
            </a:lvl1pPr>
          </a:lstStyle>
          <a:p>
            <a:r>
              <a:rPr lang="it-IT" smtClean="0"/>
              <a:t>Fare clic per modificare lo stile del titolo</a:t>
            </a:r>
            <a:endParaRPr lang="en-US" dirty="0"/>
          </a:p>
        </p:txBody>
      </p:sp>
      <p:sp>
        <p:nvSpPr>
          <p:cNvPr id="3" name="Content Placeholder 2"/>
          <p:cNvSpPr>
            <a:spLocks noGrp="1"/>
          </p:cNvSpPr>
          <p:nvPr>
            <p:ph idx="1"/>
          </p:nvPr>
        </p:nvSpPr>
        <p:spPr>
          <a:xfrm>
            <a:off x="3589398" y="1447800"/>
            <a:ext cx="3898013" cy="4572000"/>
          </a:xfrm>
        </p:spPr>
        <p:txBody>
          <a:bodyPr anchor="ctr">
            <a:normAutofit/>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Text Placeholder 3"/>
          <p:cNvSpPr>
            <a:spLocks noGrp="1"/>
          </p:cNvSpPr>
          <p:nvPr>
            <p:ph type="body" sz="half" idx="2"/>
          </p:nvPr>
        </p:nvSpPr>
        <p:spPr>
          <a:xfrm>
            <a:off x="866442" y="3129283"/>
            <a:ext cx="2551462" cy="2895599"/>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it-IT" smtClean="0"/>
              <a:t>Fare clic per modificare stili del testo dello schema</a:t>
            </a:r>
          </a:p>
        </p:txBody>
      </p:sp>
      <p:sp>
        <p:nvSpPr>
          <p:cNvPr id="7" name="Date Placeholder 4"/>
          <p:cNvSpPr>
            <a:spLocks noGrp="1"/>
          </p:cNvSpPr>
          <p:nvPr>
            <p:ph type="dt" sz="half" idx="10"/>
          </p:nvPr>
        </p:nvSpPr>
        <p:spPr/>
        <p:txBody>
          <a:bodyPr/>
          <a:lstStyle/>
          <a:p>
            <a:pPr defTabSz="685800"/>
            <a:fld id="{CF33A4F3-3F1C-40EF-B1DC-4BB2BF95724D}" type="datetimeFigureOut">
              <a:rPr lang="it-IT" smtClean="0">
                <a:solidFill>
                  <a:prstClr val="white">
                    <a:tint val="75000"/>
                    <a:alpha val="60000"/>
                  </a:prstClr>
                </a:solidFill>
              </a:rPr>
              <a:pPr defTabSz="685800"/>
              <a:t>04/06/2016</a:t>
            </a:fld>
            <a:endParaRPr lang="it-IT">
              <a:solidFill>
                <a:prstClr val="white">
                  <a:tint val="75000"/>
                  <a:alpha val="60000"/>
                </a:prstClr>
              </a:solidFill>
            </a:endParaRPr>
          </a:p>
        </p:txBody>
      </p:sp>
      <p:sp>
        <p:nvSpPr>
          <p:cNvPr id="5" name="Footer Placeholder 5"/>
          <p:cNvSpPr>
            <a:spLocks noGrp="1"/>
          </p:cNvSpPr>
          <p:nvPr>
            <p:ph type="ftr" sz="quarter" idx="11"/>
          </p:nvPr>
        </p:nvSpPr>
        <p:spPr/>
        <p:txBody>
          <a:bodyPr/>
          <a:lstStyle/>
          <a:p>
            <a:pPr defTabSz="685800"/>
            <a:endParaRPr lang="it-IT">
              <a:solidFill>
                <a:prstClr val="white">
                  <a:tint val="75000"/>
                  <a:alpha val="60000"/>
                </a:prstClr>
              </a:solidFill>
            </a:endParaRPr>
          </a:p>
        </p:txBody>
      </p:sp>
      <p:sp>
        <p:nvSpPr>
          <p:cNvPr id="6" name="Slide Number Placeholder 6"/>
          <p:cNvSpPr>
            <a:spLocks noGrp="1"/>
          </p:cNvSpPr>
          <p:nvPr>
            <p:ph type="sldNum" sz="quarter" idx="12"/>
          </p:nvPr>
        </p:nvSpPr>
        <p:spPr/>
        <p:txBody>
          <a:bodyPr/>
          <a:lstStyle/>
          <a:p>
            <a:pPr defTabSz="685800"/>
            <a:fld id="{8AB9D639-E7A6-4C86-A05A-A04E1D3A2D77}" type="slidenum">
              <a:rPr lang="it-IT" smtClean="0">
                <a:solidFill>
                  <a:prstClr val="white">
                    <a:tint val="75000"/>
                  </a:prstClr>
                </a:solidFill>
              </a:rPr>
              <a:pPr defTabSz="685800"/>
              <a:t>‹N›</a:t>
            </a:fld>
            <a:endParaRPr lang="it-IT">
              <a:solidFill>
                <a:prstClr val="white">
                  <a:tint val="75000"/>
                </a:prstClr>
              </a:solidFill>
            </a:endParaRPr>
          </a:p>
        </p:txBody>
      </p:sp>
    </p:spTree>
    <p:extLst>
      <p:ext uri="{BB962C8B-B14F-4D97-AF65-F5344CB8AC3E}">
        <p14:creationId xmlns:p14="http://schemas.microsoft.com/office/powerpoint/2010/main" val="3033417659"/>
      </p:ext>
    </p:extLst>
  </p:cSld>
  <p:clrMapOvr>
    <a:masterClrMapping/>
  </p:clrMapOvr>
  <mc:AlternateContent xmlns:mc="http://schemas.openxmlformats.org/markup-compatibility/2006" xmlns:p14="http://schemas.microsoft.com/office/powerpoint/2010/main">
    <mc:Choice Requires="p14">
      <p:transition spd="slow" p14:dur="5000">
        <p:randomBar dir="vert"/>
        <p:sndAc>
          <p:stSnd>
            <p:snd r:embed="rId1" name="applause.wav"/>
          </p:stSnd>
        </p:sndAc>
      </p:transition>
    </mc:Choice>
    <mc:Fallback xmlns="">
      <p:transition spd="slow">
        <p:randomBar dir="vert"/>
        <p:sndAc>
          <p:stSnd>
            <p:snd r:embed="rId3" name="applause.wav"/>
          </p:stSnd>
        </p:sndAc>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26"/>
          <p:cNvSpPr>
            <a:spLocks noGrp="1" noChangeArrowheads="1"/>
          </p:cNvSpPr>
          <p:nvPr>
            <p:ph type="ftr" sz="quarter" idx="10"/>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a:ea typeface="+mn-ea"/>
              <a:cs typeface="+mn-cs"/>
            </a:endParaRPr>
          </a:p>
        </p:txBody>
      </p:sp>
      <p:sp>
        <p:nvSpPr>
          <p:cNvPr id="3" name="Rectangle 27"/>
          <p:cNvSpPr>
            <a:spLocks noGrp="1" noChangeArrowheads="1"/>
          </p:cNvSpPr>
          <p:nvPr>
            <p:ph type="sldNum" sz="quarter" idx="11"/>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0E70A92-FF55-4690-8BD9-BB80D2D4778D}" type="slidenum">
              <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a:ea typeface="+mn-ea"/>
              <a:cs typeface="+mn-cs"/>
            </a:endParaRPr>
          </a:p>
        </p:txBody>
      </p:sp>
      <p:sp>
        <p:nvSpPr>
          <p:cNvPr id="4" name="Rectangle 28"/>
          <p:cNvSpPr>
            <a:spLocks noGrp="1" noChangeArrowheads="1"/>
          </p:cNvSpPr>
          <p:nvPr>
            <p:ph type="dt" sz="half" idx="12"/>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a:ea typeface="+mn-ea"/>
              <a:cs typeface="+mn-cs"/>
            </a:endParaRPr>
          </a:p>
        </p:txBody>
      </p:sp>
    </p:spTree>
    <p:extLst>
      <p:ext uri="{BB962C8B-B14F-4D97-AF65-F5344CB8AC3E}">
        <p14:creationId xmlns:p14="http://schemas.microsoft.com/office/powerpoint/2010/main" val="51700449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2700" b="0"/>
            </a:lvl1pPr>
          </a:lstStyle>
          <a:p>
            <a:r>
              <a:rPr lang="it-IT" smtClean="0"/>
              <a:t>Fare clic per modificare lo stile del titolo</a:t>
            </a:r>
            <a:endParaRPr lang="en-US" dirty="0"/>
          </a:p>
        </p:txBody>
      </p:sp>
      <p:sp>
        <p:nvSpPr>
          <p:cNvPr id="3" name="Picture Placeholder 2"/>
          <p:cNvSpPr>
            <a:spLocks noGrp="1" noChangeAspect="1"/>
          </p:cNvSpPr>
          <p:nvPr>
            <p:ph type="pic" idx="1"/>
          </p:nvPr>
        </p:nvSpPr>
        <p:spPr>
          <a:xfrm>
            <a:off x="5213518"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it-IT" smtClean="0"/>
              <a:t>Fare clic sull'icona per inserire un'immagine</a:t>
            </a:r>
            <a:endParaRPr lang="en-US" dirty="0"/>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pPr defTabSz="685800"/>
            <a:fld id="{CF33A4F3-3F1C-40EF-B1DC-4BB2BF95724D}" type="datetimeFigureOut">
              <a:rPr lang="it-IT" smtClean="0">
                <a:solidFill>
                  <a:prstClr val="white">
                    <a:tint val="75000"/>
                    <a:alpha val="60000"/>
                  </a:prstClr>
                </a:solidFill>
              </a:rPr>
              <a:pPr defTabSz="685800"/>
              <a:t>04/06/2016</a:t>
            </a:fld>
            <a:endParaRPr lang="it-IT">
              <a:solidFill>
                <a:prstClr val="white">
                  <a:tint val="75000"/>
                  <a:alpha val="60000"/>
                </a:prstClr>
              </a:solidFill>
            </a:endParaRPr>
          </a:p>
        </p:txBody>
      </p:sp>
      <p:sp>
        <p:nvSpPr>
          <p:cNvPr id="6" name="Footer Placeholder 5"/>
          <p:cNvSpPr>
            <a:spLocks noGrp="1"/>
          </p:cNvSpPr>
          <p:nvPr>
            <p:ph type="ftr" sz="quarter" idx="11"/>
          </p:nvPr>
        </p:nvSpPr>
        <p:spPr/>
        <p:txBody>
          <a:bodyPr/>
          <a:lstStyle/>
          <a:p>
            <a:pPr defTabSz="685800"/>
            <a:endParaRPr lang="it-IT">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pPr defTabSz="685800"/>
            <a:fld id="{8AB9D639-E7A6-4C86-A05A-A04E1D3A2D77}" type="slidenum">
              <a:rPr lang="it-IT" smtClean="0">
                <a:solidFill>
                  <a:prstClr val="white">
                    <a:tint val="75000"/>
                  </a:prstClr>
                </a:solidFill>
              </a:rPr>
              <a:pPr defTabSz="685800"/>
              <a:t>‹N›</a:t>
            </a:fld>
            <a:endParaRPr lang="it-IT">
              <a:solidFill>
                <a:prstClr val="white">
                  <a:tint val="75000"/>
                </a:prstClr>
              </a:solidFill>
            </a:endParaRPr>
          </a:p>
        </p:txBody>
      </p:sp>
    </p:spTree>
    <p:extLst>
      <p:ext uri="{BB962C8B-B14F-4D97-AF65-F5344CB8AC3E}">
        <p14:creationId xmlns:p14="http://schemas.microsoft.com/office/powerpoint/2010/main" val="902926580"/>
      </p:ext>
    </p:extLst>
  </p:cSld>
  <p:clrMapOvr>
    <a:masterClrMapping/>
  </p:clrMapOvr>
  <mc:AlternateContent xmlns:mc="http://schemas.openxmlformats.org/markup-compatibility/2006" xmlns:p14="http://schemas.microsoft.com/office/powerpoint/2010/main">
    <mc:Choice Requires="p14">
      <p:transition spd="slow" p14:dur="5000">
        <p:randomBar dir="vert"/>
        <p:sndAc>
          <p:stSnd>
            <p:snd r:embed="rId1" name="applause.wav"/>
          </p:stSnd>
        </p:sndAc>
      </p:transition>
    </mc:Choice>
    <mc:Fallback xmlns="">
      <p:transition spd="slow">
        <p:randomBar dir="vert"/>
        <p:sndAc>
          <p:stSnd>
            <p:snd r:embed="rId3" name="applause.wav"/>
          </p:stSnd>
        </p:sndAc>
      </p:transition>
    </mc:Fallback>
  </mc:AlternateContent>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66444" y="4800587"/>
            <a:ext cx="6620967" cy="566738"/>
          </a:xfrm>
        </p:spPr>
        <p:txBody>
          <a:bodyPr anchor="b">
            <a:normAutofit/>
          </a:bodyPr>
          <a:lstStyle>
            <a:lvl1pPr algn="l">
              <a:defRPr sz="1800" b="0"/>
            </a:lvl1pPr>
          </a:lstStyle>
          <a:p>
            <a:r>
              <a:rPr lang="it-IT" smtClean="0"/>
              <a:t>Fare clic per modificare lo stile del titolo</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it-IT" smtClean="0"/>
              <a:t>Fare clic sull'icona per inserire un'immagine</a:t>
            </a:r>
            <a:endParaRPr lang="en-US" dirty="0"/>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pPr defTabSz="685800"/>
            <a:fld id="{CF33A4F3-3F1C-40EF-B1DC-4BB2BF95724D}" type="datetimeFigureOut">
              <a:rPr lang="it-IT" smtClean="0">
                <a:solidFill>
                  <a:prstClr val="white">
                    <a:tint val="75000"/>
                    <a:alpha val="60000"/>
                  </a:prstClr>
                </a:solidFill>
              </a:rPr>
              <a:pPr defTabSz="685800"/>
              <a:t>04/06/2016</a:t>
            </a:fld>
            <a:endParaRPr lang="it-IT">
              <a:solidFill>
                <a:prstClr val="white">
                  <a:tint val="75000"/>
                  <a:alpha val="60000"/>
                </a:prstClr>
              </a:solidFill>
            </a:endParaRPr>
          </a:p>
        </p:txBody>
      </p:sp>
      <p:sp>
        <p:nvSpPr>
          <p:cNvPr id="6" name="Footer Placeholder 5"/>
          <p:cNvSpPr>
            <a:spLocks noGrp="1"/>
          </p:cNvSpPr>
          <p:nvPr>
            <p:ph type="ftr" sz="quarter" idx="11"/>
          </p:nvPr>
        </p:nvSpPr>
        <p:spPr/>
        <p:txBody>
          <a:bodyPr/>
          <a:lstStyle/>
          <a:p>
            <a:pPr defTabSz="685800"/>
            <a:endParaRPr lang="it-IT">
              <a:solidFill>
                <a:prstClr val="white">
                  <a:tint val="75000"/>
                  <a:alpha val="60000"/>
                </a:prstClr>
              </a:solidFill>
            </a:endParaRPr>
          </a:p>
        </p:txBody>
      </p:sp>
      <p:sp>
        <p:nvSpPr>
          <p:cNvPr id="7" name="Slide Number Placeholder 6"/>
          <p:cNvSpPr>
            <a:spLocks noGrp="1"/>
          </p:cNvSpPr>
          <p:nvPr>
            <p:ph type="sldNum" sz="quarter" idx="12"/>
          </p:nvPr>
        </p:nvSpPr>
        <p:spPr/>
        <p:txBody>
          <a:bodyPr/>
          <a:lstStyle/>
          <a:p>
            <a:pPr defTabSz="685800"/>
            <a:fld id="{8AB9D639-E7A6-4C86-A05A-A04E1D3A2D77}" type="slidenum">
              <a:rPr lang="it-IT" smtClean="0">
                <a:solidFill>
                  <a:prstClr val="white">
                    <a:tint val="75000"/>
                  </a:prstClr>
                </a:solidFill>
              </a:rPr>
              <a:pPr defTabSz="685800"/>
              <a:t>‹N›</a:t>
            </a:fld>
            <a:endParaRPr lang="it-IT">
              <a:solidFill>
                <a:prstClr val="white">
                  <a:tint val="75000"/>
                </a:prstClr>
              </a:solidFill>
            </a:endParaRPr>
          </a:p>
        </p:txBody>
      </p:sp>
    </p:spTree>
    <p:extLst>
      <p:ext uri="{BB962C8B-B14F-4D97-AF65-F5344CB8AC3E}">
        <p14:creationId xmlns:p14="http://schemas.microsoft.com/office/powerpoint/2010/main" val="1718338596"/>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3600"/>
            </a:lvl1pPr>
          </a:lstStyle>
          <a:p>
            <a:r>
              <a:rPr lang="it-IT" smtClean="0"/>
              <a:t>Fare clic per modificare lo stile del titolo</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pPr defTabSz="685800"/>
            <a:fld id="{CF33A4F3-3F1C-40EF-B1DC-4BB2BF95724D}" type="datetimeFigureOut">
              <a:rPr lang="it-IT" smtClean="0">
                <a:solidFill>
                  <a:prstClr val="white">
                    <a:tint val="75000"/>
                    <a:alpha val="60000"/>
                  </a:prstClr>
                </a:solidFill>
              </a:rPr>
              <a:pPr defTabSz="685800"/>
              <a:t>04/06/2016</a:t>
            </a:fld>
            <a:endParaRPr lang="it-IT">
              <a:solidFill>
                <a:prstClr val="white">
                  <a:tint val="75000"/>
                  <a:alpha val="60000"/>
                </a:prstClr>
              </a:solidFill>
            </a:endParaRPr>
          </a:p>
        </p:txBody>
      </p:sp>
      <p:sp>
        <p:nvSpPr>
          <p:cNvPr id="5" name="Footer Placeholder 4"/>
          <p:cNvSpPr>
            <a:spLocks noGrp="1"/>
          </p:cNvSpPr>
          <p:nvPr>
            <p:ph type="ftr" sz="quarter" idx="11"/>
          </p:nvPr>
        </p:nvSpPr>
        <p:spPr/>
        <p:txBody>
          <a:bodyPr/>
          <a:lstStyle/>
          <a:p>
            <a:pPr defTabSz="685800"/>
            <a:endParaRPr lang="it-IT">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pPr defTabSz="685800"/>
            <a:fld id="{8AB9D639-E7A6-4C86-A05A-A04E1D3A2D77}" type="slidenum">
              <a:rPr lang="it-IT" smtClean="0">
                <a:solidFill>
                  <a:prstClr val="white">
                    <a:tint val="75000"/>
                  </a:prstClr>
                </a:solidFill>
              </a:rPr>
              <a:pPr defTabSz="685800"/>
              <a:t>‹N›</a:t>
            </a:fld>
            <a:endParaRPr lang="it-IT">
              <a:solidFill>
                <a:prstClr val="white">
                  <a:tint val="75000"/>
                </a:prstClr>
              </a:solidFill>
            </a:endParaRPr>
          </a:p>
        </p:txBody>
      </p:sp>
    </p:spTree>
    <p:extLst>
      <p:ext uri="{BB962C8B-B14F-4D97-AF65-F5344CB8AC3E}">
        <p14:creationId xmlns:p14="http://schemas.microsoft.com/office/powerpoint/2010/main" val="355995461"/>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181410" y="1447800"/>
            <a:ext cx="6001049" cy="2323374"/>
          </a:xfrm>
        </p:spPr>
        <p:txBody>
          <a:bodyPr/>
          <a:lstStyle>
            <a:lvl1pPr>
              <a:defRPr sz="3600"/>
            </a:lvl1pPr>
          </a:lstStyle>
          <a:p>
            <a:r>
              <a:rPr lang="it-IT" smtClean="0"/>
              <a:t>Fare clic per modificare lo stile del titolo</a:t>
            </a:r>
            <a:endParaRPr lang="en-US" dirty="0"/>
          </a:p>
        </p:txBody>
      </p:sp>
      <p:sp>
        <p:nvSpPr>
          <p:cNvPr id="14" name="Text Placeholder 3"/>
          <p:cNvSpPr>
            <a:spLocks noGrp="1"/>
          </p:cNvSpPr>
          <p:nvPr>
            <p:ph type="body" sz="half" idx="13"/>
          </p:nvPr>
        </p:nvSpPr>
        <p:spPr>
          <a:xfrm>
            <a:off x="1448177" y="3771174"/>
            <a:ext cx="5540814" cy="342174"/>
          </a:xfrm>
        </p:spPr>
        <p:txBody>
          <a:bodyPr anchor="t">
            <a:normAutofit/>
          </a:bodyPr>
          <a:lstStyle>
            <a:lvl1pPr marL="0" indent="0">
              <a:buNone/>
              <a:defRPr lang="en-US" sz="1050" b="0" i="0" kern="1200" cap="small" dirty="0">
                <a:solidFill>
                  <a:schemeClr val="accent1"/>
                </a:solidFill>
                <a:latin typeface="+mj-lt"/>
                <a:ea typeface="+mj-ea"/>
                <a:cs typeface="+mj-cs"/>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it-IT" smtClean="0"/>
              <a:t>Fare clic per modificare stili del testo dello schema</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pPr defTabSz="685800"/>
            <a:fld id="{CF33A4F3-3F1C-40EF-B1DC-4BB2BF95724D}" type="datetimeFigureOut">
              <a:rPr lang="it-IT" smtClean="0">
                <a:solidFill>
                  <a:prstClr val="white">
                    <a:tint val="75000"/>
                    <a:alpha val="60000"/>
                  </a:prstClr>
                </a:solidFill>
              </a:rPr>
              <a:pPr defTabSz="685800"/>
              <a:t>04/06/2016</a:t>
            </a:fld>
            <a:endParaRPr lang="it-IT">
              <a:solidFill>
                <a:prstClr val="white">
                  <a:tint val="75000"/>
                  <a:alpha val="60000"/>
                </a:prstClr>
              </a:solidFill>
            </a:endParaRPr>
          </a:p>
        </p:txBody>
      </p:sp>
      <p:sp>
        <p:nvSpPr>
          <p:cNvPr id="5" name="Footer Placeholder 4"/>
          <p:cNvSpPr>
            <a:spLocks noGrp="1"/>
          </p:cNvSpPr>
          <p:nvPr>
            <p:ph type="ftr" sz="quarter" idx="11"/>
          </p:nvPr>
        </p:nvSpPr>
        <p:spPr/>
        <p:txBody>
          <a:bodyPr/>
          <a:lstStyle/>
          <a:p>
            <a:pPr defTabSz="685800"/>
            <a:endParaRPr lang="it-IT">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pPr defTabSz="685800"/>
            <a:fld id="{8AB9D639-E7A6-4C86-A05A-A04E1D3A2D77}" type="slidenum">
              <a:rPr lang="it-IT" smtClean="0">
                <a:solidFill>
                  <a:prstClr val="white">
                    <a:tint val="75000"/>
                  </a:prstClr>
                </a:solidFill>
              </a:rPr>
              <a:pPr defTabSz="685800"/>
              <a:t>‹N›</a:t>
            </a:fld>
            <a:endParaRPr lang="it-IT">
              <a:solidFill>
                <a:prstClr val="white">
                  <a:tint val="75000"/>
                </a:prstClr>
              </a:solidFill>
            </a:endParaRPr>
          </a:p>
        </p:txBody>
      </p:sp>
      <p:sp>
        <p:nvSpPr>
          <p:cNvPr id="11" name="TextBox 10"/>
          <p:cNvSpPr txBox="1"/>
          <p:nvPr/>
        </p:nvSpPr>
        <p:spPr>
          <a:xfrm>
            <a:off x="673898" y="971254"/>
            <a:ext cx="601591" cy="1500411"/>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9150" b="0" i="0" u="none" strike="noStrike" kern="1200" cap="none" spc="0" normalizeH="0" baseline="0" noProof="0" dirty="0">
                <a:ln>
                  <a:noFill/>
                </a:ln>
                <a:solidFill>
                  <a:srgbClr val="E48312"/>
                </a:solidFill>
                <a:effectLst/>
                <a:uLnTx/>
                <a:uFillTx/>
                <a:latin typeface="Arial"/>
                <a:ea typeface="+mj-ea"/>
                <a:cs typeface="+mj-cs"/>
              </a:rPr>
              <a:t>“</a:t>
            </a:r>
          </a:p>
        </p:txBody>
      </p:sp>
      <p:sp>
        <p:nvSpPr>
          <p:cNvPr id="13" name="TextBox 12"/>
          <p:cNvSpPr txBox="1"/>
          <p:nvPr/>
        </p:nvSpPr>
        <p:spPr>
          <a:xfrm>
            <a:off x="6999691" y="2613788"/>
            <a:ext cx="601591" cy="1500411"/>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9150" b="0" i="0" u="none" strike="noStrike" kern="1200" cap="none" spc="0" normalizeH="0" baseline="0" noProof="0" dirty="0">
                <a:ln>
                  <a:noFill/>
                </a:ln>
                <a:solidFill>
                  <a:srgbClr val="E48312"/>
                </a:solidFill>
                <a:effectLst/>
                <a:uLnTx/>
                <a:uFillTx/>
                <a:latin typeface="Arial"/>
                <a:ea typeface="+mj-ea"/>
                <a:cs typeface="+mj-cs"/>
              </a:rPr>
              <a:t>”</a:t>
            </a:r>
          </a:p>
        </p:txBody>
      </p:sp>
    </p:spTree>
    <p:extLst>
      <p:ext uri="{BB962C8B-B14F-4D97-AF65-F5344CB8AC3E}">
        <p14:creationId xmlns:p14="http://schemas.microsoft.com/office/powerpoint/2010/main" val="489172857"/>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866442" y="3124201"/>
            <a:ext cx="6620968" cy="1653180"/>
          </a:xfrm>
        </p:spPr>
        <p:txBody>
          <a:bodyPr anchor="b"/>
          <a:lstStyle>
            <a:lvl1pPr algn="l">
              <a:defRPr sz="3000" b="0" cap="none"/>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1500" cap="none">
                <a:solidFill>
                  <a:schemeClr val="accent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p:txBody>
          <a:bodyPr/>
          <a:lstStyle/>
          <a:p>
            <a:pPr defTabSz="685800"/>
            <a:fld id="{CF33A4F3-3F1C-40EF-B1DC-4BB2BF95724D}" type="datetimeFigureOut">
              <a:rPr lang="it-IT" smtClean="0">
                <a:solidFill>
                  <a:prstClr val="white">
                    <a:tint val="75000"/>
                    <a:alpha val="60000"/>
                  </a:prstClr>
                </a:solidFill>
              </a:rPr>
              <a:pPr defTabSz="685800"/>
              <a:t>04/06/2016</a:t>
            </a:fld>
            <a:endParaRPr lang="it-IT">
              <a:solidFill>
                <a:prstClr val="white">
                  <a:tint val="75000"/>
                  <a:alpha val="60000"/>
                </a:prstClr>
              </a:solidFill>
            </a:endParaRPr>
          </a:p>
        </p:txBody>
      </p:sp>
      <p:sp>
        <p:nvSpPr>
          <p:cNvPr id="5" name="Footer Placeholder 4"/>
          <p:cNvSpPr>
            <a:spLocks noGrp="1"/>
          </p:cNvSpPr>
          <p:nvPr>
            <p:ph type="ftr" sz="quarter" idx="11"/>
          </p:nvPr>
        </p:nvSpPr>
        <p:spPr/>
        <p:txBody>
          <a:bodyPr/>
          <a:lstStyle/>
          <a:p>
            <a:pPr defTabSz="685800"/>
            <a:endParaRPr lang="it-IT">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pPr defTabSz="685800"/>
            <a:fld id="{8AB9D639-E7A6-4C86-A05A-A04E1D3A2D77}" type="slidenum">
              <a:rPr lang="it-IT" smtClean="0">
                <a:solidFill>
                  <a:prstClr val="white">
                    <a:tint val="75000"/>
                  </a:prstClr>
                </a:solidFill>
              </a:rPr>
              <a:pPr defTabSz="685800"/>
              <a:t>‹N›</a:t>
            </a:fld>
            <a:endParaRPr lang="it-IT">
              <a:solidFill>
                <a:prstClr val="white">
                  <a:tint val="75000"/>
                </a:prstClr>
              </a:solidFill>
            </a:endParaRPr>
          </a:p>
        </p:txBody>
      </p:sp>
    </p:spTree>
    <p:extLst>
      <p:ext uri="{BB962C8B-B14F-4D97-AF65-F5344CB8AC3E}">
        <p14:creationId xmlns:p14="http://schemas.microsoft.com/office/powerpoint/2010/main" val="1332732902"/>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3 colon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150"/>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474835" y="1981200"/>
            <a:ext cx="2210725"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smtClean="0"/>
              <a:t>Fare clic per modificare stili del testo dello schema</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it-IT" smtClean="0"/>
              <a:t>Fare clic per modificare stili del testo dello schema</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smtClean="0"/>
              <a:t>Fare clic per modificare stili del testo dello schema</a:t>
            </a:r>
          </a:p>
        </p:txBody>
      </p:sp>
      <p:sp>
        <p:nvSpPr>
          <p:cNvPr id="19" name="Text Placeholder 3"/>
          <p:cNvSpPr>
            <a:spLocks noGrp="1"/>
          </p:cNvSpPr>
          <p:nvPr>
            <p:ph type="body" sz="half" idx="16"/>
          </p:nvPr>
        </p:nvSpPr>
        <p:spPr>
          <a:xfrm>
            <a:off x="2905587" y="2667000"/>
            <a:ext cx="2210671"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it-IT" smtClean="0"/>
              <a:t>Fare clic per modificare stili del testo dello schema</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smtClean="0"/>
              <a:t>Fare clic per modificare stili del testo dello schema</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it-IT" smtClean="0"/>
              <a:t>Fare clic per modificare stili del testo dello schema</a:t>
            </a:r>
          </a:p>
        </p:txBody>
      </p:sp>
      <p:cxnSp>
        <p:nvCxnSpPr>
          <p:cNvPr id="17" name="Straight Connector 16"/>
          <p:cNvCxnSpPr/>
          <p:nvPr/>
        </p:nvCxnSpPr>
        <p:spPr>
          <a:xfrm>
            <a:off x="2795334"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defTabSz="685800"/>
            <a:fld id="{CF33A4F3-3F1C-40EF-B1DC-4BB2BF95724D}" type="datetimeFigureOut">
              <a:rPr lang="it-IT" smtClean="0">
                <a:solidFill>
                  <a:prstClr val="white">
                    <a:tint val="75000"/>
                    <a:alpha val="60000"/>
                  </a:prstClr>
                </a:solidFill>
              </a:rPr>
              <a:pPr defTabSz="685800"/>
              <a:t>04/06/2016</a:t>
            </a:fld>
            <a:endParaRPr lang="it-IT">
              <a:solidFill>
                <a:prstClr val="white">
                  <a:tint val="75000"/>
                  <a:alpha val="60000"/>
                </a:prstClr>
              </a:solidFill>
            </a:endParaRPr>
          </a:p>
        </p:txBody>
      </p:sp>
      <p:sp>
        <p:nvSpPr>
          <p:cNvPr id="4" name="Footer Placeholder 4"/>
          <p:cNvSpPr>
            <a:spLocks noGrp="1"/>
          </p:cNvSpPr>
          <p:nvPr>
            <p:ph type="ftr" sz="quarter" idx="11"/>
          </p:nvPr>
        </p:nvSpPr>
        <p:spPr/>
        <p:txBody>
          <a:bodyPr/>
          <a:lstStyle/>
          <a:p>
            <a:pPr defTabSz="685800"/>
            <a:endParaRPr lang="it-IT">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pPr defTabSz="685800"/>
            <a:fld id="{8AB9D639-E7A6-4C86-A05A-A04E1D3A2D77}" type="slidenum">
              <a:rPr lang="it-IT" smtClean="0">
                <a:solidFill>
                  <a:prstClr val="white">
                    <a:tint val="75000"/>
                  </a:prstClr>
                </a:solidFill>
              </a:rPr>
              <a:pPr defTabSz="685800"/>
              <a:t>‹N›</a:t>
            </a:fld>
            <a:endParaRPr lang="it-IT">
              <a:solidFill>
                <a:prstClr val="white">
                  <a:tint val="75000"/>
                </a:prstClr>
              </a:solidFill>
            </a:endParaRPr>
          </a:p>
        </p:txBody>
      </p:sp>
    </p:spTree>
    <p:extLst>
      <p:ext uri="{BB962C8B-B14F-4D97-AF65-F5344CB8AC3E}">
        <p14:creationId xmlns:p14="http://schemas.microsoft.com/office/powerpoint/2010/main" val="1060514361"/>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3 colonne immag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150"/>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smtClean="0"/>
              <a:t>Fare clic per modificare stili del testo dello schema</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it-IT" smtClean="0"/>
              <a:t>Fare clic sull'icona per inserire un'immagine</a:t>
            </a:r>
            <a:endParaRPr lang="en-US" dirty="0"/>
          </a:p>
        </p:txBody>
      </p:sp>
      <p:sp>
        <p:nvSpPr>
          <p:cNvPr id="22" name="Text Placeholder 3"/>
          <p:cNvSpPr>
            <a:spLocks noGrp="1"/>
          </p:cNvSpPr>
          <p:nvPr>
            <p:ph type="body" sz="half" idx="18"/>
          </p:nvPr>
        </p:nvSpPr>
        <p:spPr>
          <a:xfrm>
            <a:off x="489475" y="4827214"/>
            <a:ext cx="2205612"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it-IT" smtClean="0"/>
              <a:t>Fare clic per modificare stili del testo dello schema</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smtClean="0"/>
              <a:t>Fare clic per modificare stili del testo dello schema</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it-IT" smtClean="0"/>
              <a:t>Fare clic sull'icona per inserire un'immagine</a:t>
            </a:r>
            <a:endParaRPr lang="en-US" dirty="0"/>
          </a:p>
        </p:txBody>
      </p:sp>
      <p:sp>
        <p:nvSpPr>
          <p:cNvPr id="23" name="Text Placeholder 3"/>
          <p:cNvSpPr>
            <a:spLocks noGrp="1"/>
          </p:cNvSpPr>
          <p:nvPr>
            <p:ph type="body" sz="half" idx="19"/>
          </p:nvPr>
        </p:nvSpPr>
        <p:spPr>
          <a:xfrm>
            <a:off x="2916777" y="4827213"/>
            <a:ext cx="2201378"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it-IT" smtClean="0"/>
              <a:t>Fare clic per modificare stili del testo dello schema</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1800" b="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smtClean="0"/>
              <a:t>Fare clic per modificare stili del testo dello schema</a:t>
            </a:r>
          </a:p>
        </p:txBody>
      </p:sp>
      <p:sp>
        <p:nvSpPr>
          <p:cNvPr id="31" name="Picture Placeholder 2"/>
          <p:cNvSpPr>
            <a:spLocks noGrp="1" noChangeAspect="1"/>
          </p:cNvSpPr>
          <p:nvPr>
            <p:ph type="pic" idx="22"/>
          </p:nvPr>
        </p:nvSpPr>
        <p:spPr>
          <a:xfrm>
            <a:off x="5344917"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it-IT" smtClean="0"/>
              <a:t>Fare clic sull'icona per inserire un'immagine</a:t>
            </a:r>
            <a:endParaRPr lang="en-US" dirty="0"/>
          </a:p>
        </p:txBody>
      </p:sp>
      <p:sp>
        <p:nvSpPr>
          <p:cNvPr id="24" name="Text Placeholder 3"/>
          <p:cNvSpPr>
            <a:spLocks noGrp="1"/>
          </p:cNvSpPr>
          <p:nvPr>
            <p:ph type="body" sz="half" idx="20"/>
          </p:nvPr>
        </p:nvSpPr>
        <p:spPr>
          <a:xfrm>
            <a:off x="5344825" y="4827211"/>
            <a:ext cx="2202571"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it-IT" smtClean="0"/>
              <a:t>Fare clic per modificare stili del testo dello schema</a:t>
            </a:r>
          </a:p>
        </p:txBody>
      </p:sp>
      <p:cxnSp>
        <p:nvCxnSpPr>
          <p:cNvPr id="17" name="Straight Connector 16"/>
          <p:cNvCxnSpPr/>
          <p:nvPr/>
        </p:nvCxnSpPr>
        <p:spPr>
          <a:xfrm>
            <a:off x="2795334"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defTabSz="685800"/>
            <a:fld id="{CF33A4F3-3F1C-40EF-B1DC-4BB2BF95724D}" type="datetimeFigureOut">
              <a:rPr lang="it-IT" smtClean="0">
                <a:solidFill>
                  <a:prstClr val="white">
                    <a:tint val="75000"/>
                    <a:alpha val="60000"/>
                  </a:prstClr>
                </a:solidFill>
              </a:rPr>
              <a:pPr defTabSz="685800"/>
              <a:t>04/06/2016</a:t>
            </a:fld>
            <a:endParaRPr lang="it-IT">
              <a:solidFill>
                <a:prstClr val="white">
                  <a:tint val="75000"/>
                  <a:alpha val="60000"/>
                </a:prstClr>
              </a:solidFill>
            </a:endParaRPr>
          </a:p>
        </p:txBody>
      </p:sp>
      <p:sp>
        <p:nvSpPr>
          <p:cNvPr id="4" name="Footer Placeholder 4"/>
          <p:cNvSpPr>
            <a:spLocks noGrp="1"/>
          </p:cNvSpPr>
          <p:nvPr>
            <p:ph type="ftr" sz="quarter" idx="11"/>
          </p:nvPr>
        </p:nvSpPr>
        <p:spPr/>
        <p:txBody>
          <a:bodyPr/>
          <a:lstStyle/>
          <a:p>
            <a:pPr defTabSz="685800"/>
            <a:endParaRPr lang="it-IT">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pPr defTabSz="685800"/>
            <a:fld id="{8AB9D639-E7A6-4C86-A05A-A04E1D3A2D77}" type="slidenum">
              <a:rPr lang="it-IT" smtClean="0">
                <a:solidFill>
                  <a:prstClr val="white">
                    <a:tint val="75000"/>
                  </a:prstClr>
                </a:solidFill>
              </a:rPr>
              <a:pPr defTabSz="685800"/>
              <a:t>‹N›</a:t>
            </a:fld>
            <a:endParaRPr lang="it-IT">
              <a:solidFill>
                <a:prstClr val="white">
                  <a:tint val="75000"/>
                </a:prstClr>
              </a:solidFill>
            </a:endParaRPr>
          </a:p>
        </p:txBody>
      </p:sp>
    </p:spTree>
    <p:extLst>
      <p:ext uri="{BB962C8B-B14F-4D97-AF65-F5344CB8AC3E}">
        <p14:creationId xmlns:p14="http://schemas.microsoft.com/office/powerpoint/2010/main" val="3802465185"/>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p:txBody>
          <a:bodyPr vert="eaVert" anchor="t" anchorCtr="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pPr defTabSz="685800"/>
            <a:fld id="{CF33A4F3-3F1C-40EF-B1DC-4BB2BF95724D}" type="datetimeFigureOut">
              <a:rPr lang="it-IT" smtClean="0">
                <a:solidFill>
                  <a:prstClr val="white">
                    <a:tint val="75000"/>
                    <a:alpha val="60000"/>
                  </a:prstClr>
                </a:solidFill>
              </a:rPr>
              <a:pPr defTabSz="685800"/>
              <a:t>04/06/2016</a:t>
            </a:fld>
            <a:endParaRPr lang="it-IT">
              <a:solidFill>
                <a:prstClr val="white">
                  <a:tint val="75000"/>
                  <a:alpha val="60000"/>
                </a:prstClr>
              </a:solidFill>
            </a:endParaRPr>
          </a:p>
        </p:txBody>
      </p:sp>
      <p:sp>
        <p:nvSpPr>
          <p:cNvPr id="5" name="Footer Placeholder 4"/>
          <p:cNvSpPr>
            <a:spLocks noGrp="1"/>
          </p:cNvSpPr>
          <p:nvPr>
            <p:ph type="ftr" sz="quarter" idx="11"/>
          </p:nvPr>
        </p:nvSpPr>
        <p:spPr/>
        <p:txBody>
          <a:bodyPr/>
          <a:lstStyle/>
          <a:p>
            <a:pPr defTabSz="685800"/>
            <a:endParaRPr lang="it-IT">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pPr defTabSz="685800"/>
            <a:fld id="{8AB9D639-E7A6-4C86-A05A-A04E1D3A2D77}" type="slidenum">
              <a:rPr lang="it-IT" smtClean="0">
                <a:solidFill>
                  <a:prstClr val="white">
                    <a:tint val="75000"/>
                  </a:prstClr>
                </a:solidFill>
              </a:rPr>
              <a:pPr defTabSz="685800"/>
              <a:t>‹N›</a:t>
            </a:fld>
            <a:endParaRPr lang="it-IT">
              <a:solidFill>
                <a:prstClr val="white">
                  <a:tint val="75000"/>
                </a:prstClr>
              </a:solidFill>
            </a:endParaRPr>
          </a:p>
        </p:txBody>
      </p:sp>
    </p:spTree>
    <p:extLst>
      <p:ext uri="{BB962C8B-B14F-4D97-AF65-F5344CB8AC3E}">
        <p14:creationId xmlns:p14="http://schemas.microsoft.com/office/powerpoint/2010/main" val="513115894"/>
      </p:ext>
    </p:extLst>
  </p:cSld>
  <p:clrMapOvr>
    <a:masterClrMapping/>
  </p:clrMapOvr>
  <mc:AlternateContent xmlns:mc="http://schemas.openxmlformats.org/markup-compatibility/2006" xmlns:p14="http://schemas.microsoft.com/office/powerpoint/2010/main">
    <mc:Choice Requires="p14">
      <p:transition spd="slow" p14:dur="5000">
        <p:randomBar dir="vert"/>
        <p:sndAc>
          <p:stSnd>
            <p:snd r:embed="rId1" name="applause.wav"/>
          </p:stSnd>
        </p:sndAc>
      </p:transition>
    </mc:Choice>
    <mc:Fallback xmlns="">
      <p:transition spd="slow">
        <p:randomBar dir="vert"/>
        <p:sndAc>
          <p:stSnd>
            <p:snd r:embed="rId3" name="applause.wav"/>
          </p:stSnd>
        </p:sndAc>
      </p:transition>
    </mc:Fallback>
  </mc:AlternateContent>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3" y="430216"/>
            <a:ext cx="1314793" cy="5826125"/>
          </a:xfrm>
        </p:spPr>
        <p:txBody>
          <a:bodyPr vert="eaVert" anchor="b" anchorCtr="0"/>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pPr defTabSz="685800"/>
            <a:fld id="{CF33A4F3-3F1C-40EF-B1DC-4BB2BF95724D}" type="datetimeFigureOut">
              <a:rPr lang="it-IT" smtClean="0">
                <a:solidFill>
                  <a:prstClr val="white">
                    <a:tint val="75000"/>
                    <a:alpha val="60000"/>
                  </a:prstClr>
                </a:solidFill>
              </a:rPr>
              <a:pPr defTabSz="685800"/>
              <a:t>04/06/2016</a:t>
            </a:fld>
            <a:endParaRPr lang="it-IT">
              <a:solidFill>
                <a:prstClr val="white">
                  <a:tint val="75000"/>
                  <a:alpha val="60000"/>
                </a:prstClr>
              </a:solidFill>
            </a:endParaRPr>
          </a:p>
        </p:txBody>
      </p:sp>
      <p:sp>
        <p:nvSpPr>
          <p:cNvPr id="5" name="Footer Placeholder 4"/>
          <p:cNvSpPr>
            <a:spLocks noGrp="1"/>
          </p:cNvSpPr>
          <p:nvPr>
            <p:ph type="ftr" sz="quarter" idx="11"/>
          </p:nvPr>
        </p:nvSpPr>
        <p:spPr/>
        <p:txBody>
          <a:bodyPr/>
          <a:lstStyle/>
          <a:p>
            <a:pPr defTabSz="685800"/>
            <a:endParaRPr lang="it-IT">
              <a:solidFill>
                <a:prstClr val="white">
                  <a:tint val="75000"/>
                  <a:alpha val="60000"/>
                </a:prstClr>
              </a:solidFill>
            </a:endParaRPr>
          </a:p>
        </p:txBody>
      </p:sp>
      <p:sp>
        <p:nvSpPr>
          <p:cNvPr id="6" name="Slide Number Placeholder 5"/>
          <p:cNvSpPr>
            <a:spLocks noGrp="1"/>
          </p:cNvSpPr>
          <p:nvPr>
            <p:ph type="sldNum" sz="quarter" idx="12"/>
          </p:nvPr>
        </p:nvSpPr>
        <p:spPr/>
        <p:txBody>
          <a:bodyPr/>
          <a:lstStyle/>
          <a:p>
            <a:pPr defTabSz="685800"/>
            <a:fld id="{8AB9D639-E7A6-4C86-A05A-A04E1D3A2D77}" type="slidenum">
              <a:rPr lang="it-IT" smtClean="0">
                <a:solidFill>
                  <a:prstClr val="white">
                    <a:tint val="75000"/>
                  </a:prstClr>
                </a:solidFill>
              </a:rPr>
              <a:pPr defTabSz="685800"/>
              <a:t>‹N›</a:t>
            </a:fld>
            <a:endParaRPr lang="it-IT">
              <a:solidFill>
                <a:prstClr val="white">
                  <a:tint val="75000"/>
                </a:prstClr>
              </a:solidFill>
            </a:endParaRPr>
          </a:p>
        </p:txBody>
      </p:sp>
    </p:spTree>
    <p:extLst>
      <p:ext uri="{BB962C8B-B14F-4D97-AF65-F5344CB8AC3E}">
        <p14:creationId xmlns:p14="http://schemas.microsoft.com/office/powerpoint/2010/main" val="1843102176"/>
      </p:ext>
    </p:extLst>
  </p:cSld>
  <p:clrMapOvr>
    <a:masterClrMapping/>
  </p:clrMapOvr>
  <mc:AlternateContent xmlns:mc="http://schemas.openxmlformats.org/markup-compatibility/2006" xmlns:p14="http://schemas.microsoft.com/office/powerpoint/2010/main">
    <mc:Choice Requires="p14">
      <p:transition spd="slow" p14:dur="5000">
        <p:randomBar dir="vert"/>
        <p:sndAc>
          <p:stSnd>
            <p:snd r:embed="rId1" name="applause.wav"/>
          </p:stSnd>
        </p:sndAc>
      </p:transition>
    </mc:Choice>
    <mc:Fallback xmlns="">
      <p:transition spd="slow">
        <p:randomBar dir="vert"/>
        <p:sndAc>
          <p:stSnd>
            <p:snd r:embed="rId3" name="applause.wav"/>
          </p:stSnd>
        </p:sndAc>
      </p:transition>
    </mc:Fallback>
  </mc:AlternateContent>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9144000" cy="2482850"/>
          </a:xfrm>
          <a:prstGeom prst="rect">
            <a:avLst/>
          </a:prstGeom>
        </p:spPr>
      </p:pic>
      <p:sp>
        <p:nvSpPr>
          <p:cNvPr id="2" name="Title 1"/>
          <p:cNvSpPr>
            <a:spLocks noGrp="1"/>
          </p:cNvSpPr>
          <p:nvPr>
            <p:ph type="ctrTitle"/>
          </p:nvPr>
        </p:nvSpPr>
        <p:spPr>
          <a:xfrm>
            <a:off x="1028700" y="1803405"/>
            <a:ext cx="7086600" cy="1825096"/>
          </a:xfrm>
        </p:spPr>
        <p:txBody>
          <a:bodyPr anchor="b">
            <a:normAutofit/>
          </a:bodyPr>
          <a:lstStyle>
            <a:lvl1pPr algn="l">
              <a:defRPr sz="4500"/>
            </a:lvl1pPr>
          </a:lstStyle>
          <a:p>
            <a:r>
              <a:rPr lang="it-IT" smtClean="0"/>
              <a:t>Fare clic per modificare lo stile del titolo</a:t>
            </a:r>
            <a:endParaRPr lang="en-US" dirty="0"/>
          </a:p>
        </p:txBody>
      </p:sp>
      <p:sp>
        <p:nvSpPr>
          <p:cNvPr id="3" name="Subtitle 2"/>
          <p:cNvSpPr>
            <a:spLocks noGrp="1"/>
          </p:cNvSpPr>
          <p:nvPr>
            <p:ph type="subTitle" idx="1"/>
          </p:nvPr>
        </p:nvSpPr>
        <p:spPr>
          <a:xfrm>
            <a:off x="1028700" y="3632201"/>
            <a:ext cx="7086600" cy="685800"/>
          </a:xfrm>
        </p:spPr>
        <p:txBody>
          <a:bodyPr>
            <a:normAutofit/>
          </a:bodyPr>
          <a:lstStyle>
            <a:lvl1pPr marL="0" indent="0" algn="l">
              <a:buNone/>
              <a:defRPr sz="15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it-IT" smtClean="0"/>
              <a:t>Fare clic per modificare lo stile del sottotitolo dello schema</a:t>
            </a:r>
            <a:endParaRPr lang="en-US" dirty="0"/>
          </a:p>
        </p:txBody>
      </p:sp>
      <p:sp>
        <p:nvSpPr>
          <p:cNvPr id="4" name="Date Placeholder 3"/>
          <p:cNvSpPr>
            <a:spLocks noGrp="1"/>
          </p:cNvSpPr>
          <p:nvPr>
            <p:ph type="dt" sz="half" idx="10"/>
          </p:nvPr>
        </p:nvSpPr>
        <p:spPr>
          <a:xfrm>
            <a:off x="5932171" y="4314328"/>
            <a:ext cx="2183130" cy="374642"/>
          </a:xfrm>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788" b="0" i="0" u="none" strike="noStrike" kern="1200" cap="none" spc="0" normalizeH="0" baseline="0" noProof="0" smtClean="0">
                <a:ln>
                  <a:noFill/>
                </a:ln>
                <a:solidFill>
                  <a:prstClr val="black">
                    <a:tint val="75000"/>
                  </a:prstClr>
                </a:solidFill>
                <a:effectLst/>
                <a:uLnTx/>
                <a:uFillTx/>
                <a:latin typeface="Century Gothic"/>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6/4/2016</a:t>
            </a:fld>
            <a:endParaRPr kumimoji="0" lang="en-US" sz="788" b="0" i="0" u="none" strike="noStrike" kern="1200" cap="none" spc="0" normalizeH="0" baseline="0" noProof="0" dirty="0">
              <a:ln>
                <a:noFill/>
              </a:ln>
              <a:solidFill>
                <a:prstClr val="black">
                  <a:tint val="75000"/>
                </a:prstClr>
              </a:solidFill>
              <a:effectLst/>
              <a:uLnTx/>
              <a:uFillTx/>
              <a:latin typeface="Century Gothic"/>
              <a:ea typeface="+mn-ea"/>
              <a:cs typeface="+mn-cs"/>
            </a:endParaRPr>
          </a:p>
        </p:txBody>
      </p:sp>
      <p:sp>
        <p:nvSpPr>
          <p:cNvPr id="5" name="Footer Placeholder 4"/>
          <p:cNvSpPr>
            <a:spLocks noGrp="1"/>
          </p:cNvSpPr>
          <p:nvPr>
            <p:ph type="ftr" sz="quarter" idx="11"/>
          </p:nvPr>
        </p:nvSpPr>
        <p:spPr>
          <a:xfrm>
            <a:off x="1028700" y="4323846"/>
            <a:ext cx="4800600" cy="365125"/>
          </a:xfrm>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788" b="0" i="0" u="none" strike="noStrike" kern="1200" cap="none" spc="0" normalizeH="0" baseline="0" noProof="0" dirty="0">
              <a:ln>
                <a:noFill/>
              </a:ln>
              <a:solidFill>
                <a:prstClr val="black">
                  <a:tint val="75000"/>
                </a:prstClr>
              </a:solidFill>
              <a:effectLst/>
              <a:uLnTx/>
              <a:uFillTx/>
              <a:latin typeface="Century Gothic"/>
              <a:ea typeface="+mn-ea"/>
              <a:cs typeface="+mn-cs"/>
            </a:endParaRPr>
          </a:p>
        </p:txBody>
      </p:sp>
      <p:sp>
        <p:nvSpPr>
          <p:cNvPr id="6" name="Slide Number Placeholder 5"/>
          <p:cNvSpPr>
            <a:spLocks noGrp="1"/>
          </p:cNvSpPr>
          <p:nvPr>
            <p:ph type="sldNum" sz="quarter" idx="12"/>
          </p:nvPr>
        </p:nvSpPr>
        <p:spPr>
          <a:xfrm>
            <a:off x="6057900" y="1430867"/>
            <a:ext cx="2057400" cy="365125"/>
          </a:xfrm>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788" b="0" i="0" u="none" strike="noStrike" kern="1200" cap="none" spc="0" normalizeH="0" baseline="0" noProof="0" smtClean="0">
                <a:ln>
                  <a:noFill/>
                </a:ln>
                <a:solidFill>
                  <a:prstClr val="black">
                    <a:tint val="75000"/>
                  </a:prstClr>
                </a:solidFill>
                <a:effectLst/>
                <a:uLnTx/>
                <a:uFillTx/>
                <a:latin typeface="Century Gothic"/>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‹N›</a:t>
            </a:fld>
            <a:endParaRPr kumimoji="0" lang="en-US" sz="788" b="0" i="0" u="none" strike="noStrike" kern="1200" cap="none" spc="0" normalizeH="0" baseline="0" noProof="0" dirty="0">
              <a:ln>
                <a:noFill/>
              </a:ln>
              <a:solidFill>
                <a:prstClr val="black">
                  <a:tint val="75000"/>
                </a:prstClr>
              </a:solidFill>
              <a:effectLst/>
              <a:uLnTx/>
              <a:uFillTx/>
              <a:latin typeface="Century Gothic"/>
              <a:ea typeface="+mn-ea"/>
              <a:cs typeface="+mn-cs"/>
            </a:endParaRPr>
          </a:p>
        </p:txBody>
      </p:sp>
    </p:spTree>
    <p:extLst>
      <p:ext uri="{BB962C8B-B14F-4D97-AF65-F5344CB8AC3E}">
        <p14:creationId xmlns:p14="http://schemas.microsoft.com/office/powerpoint/2010/main" val="19263069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26"/>
          <p:cNvSpPr>
            <a:spLocks noGrp="1" noChangeArrowheads="1"/>
          </p:cNvSpPr>
          <p:nvPr>
            <p:ph type="ftr" sz="quarter" idx="10"/>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a:ea typeface="+mn-ea"/>
              <a:cs typeface="+mn-cs"/>
            </a:endParaRPr>
          </a:p>
        </p:txBody>
      </p:sp>
      <p:sp>
        <p:nvSpPr>
          <p:cNvPr id="6" name="Rectangle 27"/>
          <p:cNvSpPr>
            <a:spLocks noGrp="1" noChangeArrowheads="1"/>
          </p:cNvSpPr>
          <p:nvPr>
            <p:ph type="sldNum" sz="quarter" idx="11"/>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F10FA16-5703-49F6-99CD-FF7B8BAB0878}" type="slidenum">
              <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a:ea typeface="+mn-ea"/>
              <a:cs typeface="+mn-cs"/>
            </a:endParaRPr>
          </a:p>
        </p:txBody>
      </p:sp>
      <p:sp>
        <p:nvSpPr>
          <p:cNvPr id="7" name="Rectangle 28"/>
          <p:cNvSpPr>
            <a:spLocks noGrp="1" noChangeArrowheads="1"/>
          </p:cNvSpPr>
          <p:nvPr>
            <p:ph type="dt" sz="half" idx="12"/>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a:ea typeface="+mn-ea"/>
              <a:cs typeface="+mn-cs"/>
            </a:endParaRPr>
          </a:p>
        </p:txBody>
      </p:sp>
    </p:spTree>
    <p:extLst>
      <p:ext uri="{BB962C8B-B14F-4D97-AF65-F5344CB8AC3E}">
        <p14:creationId xmlns:p14="http://schemas.microsoft.com/office/powerpoint/2010/main" val="329027154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788" b="0" i="0" u="none" strike="noStrike" kern="1200" cap="none" spc="0" normalizeH="0" baseline="0" noProof="0" smtClean="0">
                <a:ln>
                  <a:noFill/>
                </a:ln>
                <a:solidFill>
                  <a:prstClr val="black">
                    <a:tint val="75000"/>
                  </a:prstClr>
                </a:solidFill>
                <a:effectLst/>
                <a:uLnTx/>
                <a:uFillTx/>
                <a:latin typeface="Century Gothic"/>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6/4/2016</a:t>
            </a:fld>
            <a:endParaRPr kumimoji="0" lang="en-US" sz="788" b="0" i="0" u="none" strike="noStrike" kern="1200" cap="none" spc="0" normalizeH="0" baseline="0" noProof="0" dirty="0">
              <a:ln>
                <a:noFill/>
              </a:ln>
              <a:solidFill>
                <a:prstClr val="black">
                  <a:tint val="75000"/>
                </a:prstClr>
              </a:solidFill>
              <a:effectLst/>
              <a:uLnTx/>
              <a:uFillTx/>
              <a:latin typeface="Century Gothic"/>
              <a:ea typeface="+mn-ea"/>
              <a:cs typeface="+mn-cs"/>
            </a:endParaRPr>
          </a:p>
        </p:txBody>
      </p:sp>
      <p:sp>
        <p:nvSpPr>
          <p:cNvPr id="5" name="Footer Placeholder 4"/>
          <p:cNvSpPr>
            <a:spLocks noGrp="1"/>
          </p:cNvSpPr>
          <p:nvPr>
            <p:ph type="ftr" sz="quarter" idx="11"/>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788" b="0" i="0" u="none" strike="noStrike" kern="1200" cap="none" spc="0" normalizeH="0" baseline="0" noProof="0" dirty="0">
              <a:ln>
                <a:noFill/>
              </a:ln>
              <a:solidFill>
                <a:prstClr val="black">
                  <a:tint val="75000"/>
                </a:prstClr>
              </a:solidFill>
              <a:effectLst/>
              <a:uLnTx/>
              <a:uFillTx/>
              <a:latin typeface="Century Gothic"/>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788" b="0" i="0" u="none" strike="noStrike" kern="1200" cap="none" spc="0" normalizeH="0" baseline="0" noProof="0" smtClean="0">
                <a:ln>
                  <a:noFill/>
                </a:ln>
                <a:solidFill>
                  <a:prstClr val="black">
                    <a:tint val="75000"/>
                  </a:prstClr>
                </a:solidFill>
                <a:effectLst/>
                <a:uLnTx/>
                <a:uFillTx/>
                <a:latin typeface="Century Gothic"/>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‹N›</a:t>
            </a:fld>
            <a:endParaRPr kumimoji="0" lang="en-US" sz="788" b="0" i="0" u="none" strike="noStrike" kern="1200" cap="none" spc="0" normalizeH="0" baseline="0" noProof="0" dirty="0">
              <a:ln>
                <a:noFill/>
              </a:ln>
              <a:solidFill>
                <a:prstClr val="black">
                  <a:tint val="75000"/>
                </a:prstClr>
              </a:solidFill>
              <a:effectLst/>
              <a:uLnTx/>
              <a:uFillTx/>
              <a:latin typeface="Century Gothic"/>
              <a:ea typeface="+mn-ea"/>
              <a:cs typeface="+mn-cs"/>
            </a:endParaRPr>
          </a:p>
        </p:txBody>
      </p:sp>
    </p:spTree>
    <p:extLst>
      <p:ext uri="{BB962C8B-B14F-4D97-AF65-F5344CB8AC3E}">
        <p14:creationId xmlns:p14="http://schemas.microsoft.com/office/powerpoint/2010/main" val="271366729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9144000" cy="2482850"/>
          </a:xfrm>
          <a:prstGeom prst="rect">
            <a:avLst/>
          </a:prstGeom>
        </p:spPr>
      </p:pic>
      <p:sp>
        <p:nvSpPr>
          <p:cNvPr id="2" name="Title 1"/>
          <p:cNvSpPr>
            <a:spLocks noGrp="1"/>
          </p:cNvSpPr>
          <p:nvPr>
            <p:ph type="title"/>
          </p:nvPr>
        </p:nvSpPr>
        <p:spPr>
          <a:xfrm>
            <a:off x="514351" y="753534"/>
            <a:ext cx="8115299" cy="2801935"/>
          </a:xfrm>
        </p:spPr>
        <p:txBody>
          <a:bodyPr anchor="b">
            <a:normAutofit/>
          </a:bodyPr>
          <a:lstStyle>
            <a:lvl1pPr algn="r">
              <a:defRPr sz="3000"/>
            </a:lvl1pPr>
          </a:lstStyle>
          <a:p>
            <a:r>
              <a:rPr lang="it-IT" smtClean="0"/>
              <a:t>Fare clic per modificare lo stile del titolo</a:t>
            </a:r>
            <a:endParaRPr lang="en-US" dirty="0"/>
          </a:p>
        </p:txBody>
      </p:sp>
      <p:sp>
        <p:nvSpPr>
          <p:cNvPr id="3" name="Text Placeholder 2"/>
          <p:cNvSpPr>
            <a:spLocks noGrp="1"/>
          </p:cNvSpPr>
          <p:nvPr>
            <p:ph type="body" idx="1"/>
          </p:nvPr>
        </p:nvSpPr>
        <p:spPr>
          <a:xfrm>
            <a:off x="768350" y="3641726"/>
            <a:ext cx="7867650" cy="955675"/>
          </a:xfrm>
        </p:spPr>
        <p:txBody>
          <a:bodyPr>
            <a:normAutofit/>
          </a:bodyPr>
          <a:lstStyle>
            <a:lvl1pPr marL="0" indent="0" algn="r">
              <a:buNone/>
              <a:defRPr sz="165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it-IT" smtClean="0"/>
              <a:t>Fare clic per modificare stili del testo dello schema</a:t>
            </a:r>
          </a:p>
        </p:txBody>
      </p:sp>
      <p:sp>
        <p:nvSpPr>
          <p:cNvPr id="4" name="Date Placeholder 3"/>
          <p:cNvSpPr>
            <a:spLocks noGrp="1"/>
          </p:cNvSpPr>
          <p:nvPr>
            <p:ph type="dt" sz="half" idx="10"/>
          </p:nvPr>
        </p:nvSpPr>
        <p:spPr>
          <a:xfrm>
            <a:off x="5860839" y="381001"/>
            <a:ext cx="2183130" cy="365125"/>
          </a:xfrm>
        </p:spPr>
        <p:txBody>
          <a:bodyPr/>
          <a:lstStyle>
            <a:lvl1pPr algn="r">
              <a:defRPr/>
            </a:lvl1pPr>
          </a:lstStyle>
          <a:p>
            <a:pPr marL="0" marR="0" lvl="0" indent="0" algn="r" defTabSz="3429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788" b="0" i="0" u="none" strike="noStrike" kern="1200" cap="none" spc="0" normalizeH="0" baseline="0" noProof="0" smtClean="0">
                <a:ln>
                  <a:noFill/>
                </a:ln>
                <a:solidFill>
                  <a:prstClr val="black">
                    <a:tint val="75000"/>
                  </a:prstClr>
                </a:solidFill>
                <a:effectLst/>
                <a:uLnTx/>
                <a:uFillTx/>
                <a:latin typeface="Century Gothic"/>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6/4/2016</a:t>
            </a:fld>
            <a:endParaRPr kumimoji="0" lang="en-US" sz="788" b="0" i="0" u="none" strike="noStrike" kern="1200" cap="none" spc="0" normalizeH="0" baseline="0" noProof="0" dirty="0">
              <a:ln>
                <a:noFill/>
              </a:ln>
              <a:solidFill>
                <a:prstClr val="black">
                  <a:tint val="75000"/>
                </a:prstClr>
              </a:solidFill>
              <a:effectLst/>
              <a:uLnTx/>
              <a:uFillTx/>
              <a:latin typeface="Century Gothic"/>
              <a:ea typeface="+mn-ea"/>
              <a:cs typeface="+mn-cs"/>
            </a:endParaRPr>
          </a:p>
        </p:txBody>
      </p:sp>
      <p:sp>
        <p:nvSpPr>
          <p:cNvPr id="5" name="Footer Placeholder 4"/>
          <p:cNvSpPr>
            <a:spLocks noGrp="1"/>
          </p:cNvSpPr>
          <p:nvPr>
            <p:ph type="ftr" sz="quarter" idx="11"/>
          </p:nvPr>
        </p:nvSpPr>
        <p:spPr>
          <a:xfrm>
            <a:off x="514350" y="381002"/>
            <a:ext cx="5243619" cy="364065"/>
          </a:xfrm>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788" b="0" i="0" u="none" strike="noStrike" kern="1200" cap="none" spc="0" normalizeH="0" baseline="0" noProof="0" dirty="0">
              <a:ln>
                <a:noFill/>
              </a:ln>
              <a:solidFill>
                <a:prstClr val="black">
                  <a:tint val="75000"/>
                </a:prstClr>
              </a:solidFill>
              <a:effectLst/>
              <a:uLnTx/>
              <a:uFillTx/>
              <a:latin typeface="Century Gothic"/>
              <a:ea typeface="+mn-ea"/>
              <a:cs typeface="+mn-cs"/>
            </a:endParaRPr>
          </a:p>
        </p:txBody>
      </p:sp>
      <p:sp>
        <p:nvSpPr>
          <p:cNvPr id="6" name="Slide Number Placeholder 5"/>
          <p:cNvSpPr>
            <a:spLocks noGrp="1"/>
          </p:cNvSpPr>
          <p:nvPr>
            <p:ph type="sldNum" sz="quarter" idx="12"/>
          </p:nvPr>
        </p:nvSpPr>
        <p:spPr>
          <a:xfrm>
            <a:off x="8146839" y="381001"/>
            <a:ext cx="482811" cy="365125"/>
          </a:xfrm>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788" b="0" i="0" u="none" strike="noStrike" kern="1200" cap="none" spc="0" normalizeH="0" baseline="0" noProof="0" smtClean="0">
                <a:ln>
                  <a:noFill/>
                </a:ln>
                <a:solidFill>
                  <a:prstClr val="black">
                    <a:tint val="75000"/>
                  </a:prstClr>
                </a:solidFill>
                <a:effectLst/>
                <a:uLnTx/>
                <a:uFillTx/>
                <a:latin typeface="Century Gothic"/>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‹N›</a:t>
            </a:fld>
            <a:endParaRPr kumimoji="0" lang="en-US" sz="788" b="0" i="0" u="none" strike="noStrike" kern="1200" cap="none" spc="0" normalizeH="0" baseline="0" noProof="0" dirty="0">
              <a:ln>
                <a:noFill/>
              </a:ln>
              <a:solidFill>
                <a:prstClr val="black">
                  <a:tint val="75000"/>
                </a:prstClr>
              </a:solidFill>
              <a:effectLst/>
              <a:uLnTx/>
              <a:uFillTx/>
              <a:latin typeface="Century Gothic"/>
              <a:ea typeface="+mn-ea"/>
              <a:cs typeface="+mn-cs"/>
            </a:endParaRPr>
          </a:p>
        </p:txBody>
      </p:sp>
    </p:spTree>
    <p:extLst>
      <p:ext uri="{BB962C8B-B14F-4D97-AF65-F5344CB8AC3E}">
        <p14:creationId xmlns:p14="http://schemas.microsoft.com/office/powerpoint/2010/main" val="48219176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Content Placeholder 2"/>
          <p:cNvSpPr>
            <a:spLocks noGrp="1"/>
          </p:cNvSpPr>
          <p:nvPr>
            <p:ph sz="half" idx="1"/>
          </p:nvPr>
        </p:nvSpPr>
        <p:spPr>
          <a:xfrm>
            <a:off x="514350" y="2194560"/>
            <a:ext cx="4000500" cy="4024125"/>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Content Placeholder 3"/>
          <p:cNvSpPr>
            <a:spLocks noGrp="1"/>
          </p:cNvSpPr>
          <p:nvPr>
            <p:ph sz="half" idx="2"/>
          </p:nvPr>
        </p:nvSpPr>
        <p:spPr>
          <a:xfrm>
            <a:off x="4629150" y="2194560"/>
            <a:ext cx="4000500" cy="4024125"/>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Date Placeholder 4"/>
          <p:cNvSpPr>
            <a:spLocks noGrp="1"/>
          </p:cNvSpPr>
          <p:nvPr>
            <p:ph type="dt" sz="half" idx="10"/>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788" b="0" i="0" u="none" strike="noStrike" kern="1200" cap="none" spc="0" normalizeH="0" baseline="0" noProof="0" smtClean="0">
                <a:ln>
                  <a:noFill/>
                </a:ln>
                <a:solidFill>
                  <a:prstClr val="black">
                    <a:tint val="75000"/>
                  </a:prstClr>
                </a:solidFill>
                <a:effectLst/>
                <a:uLnTx/>
                <a:uFillTx/>
                <a:latin typeface="Century Gothic"/>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6/4/2016</a:t>
            </a:fld>
            <a:endParaRPr kumimoji="0" lang="en-US" sz="788" b="0" i="0" u="none" strike="noStrike" kern="1200" cap="none" spc="0" normalizeH="0" baseline="0" noProof="0" dirty="0">
              <a:ln>
                <a:noFill/>
              </a:ln>
              <a:solidFill>
                <a:prstClr val="black">
                  <a:tint val="75000"/>
                </a:prstClr>
              </a:solidFill>
              <a:effectLst/>
              <a:uLnTx/>
              <a:uFillTx/>
              <a:latin typeface="Century Gothic"/>
              <a:ea typeface="+mn-ea"/>
              <a:cs typeface="+mn-cs"/>
            </a:endParaRPr>
          </a:p>
        </p:txBody>
      </p:sp>
      <p:sp>
        <p:nvSpPr>
          <p:cNvPr id="6" name="Footer Placeholder 5"/>
          <p:cNvSpPr>
            <a:spLocks noGrp="1"/>
          </p:cNvSpPr>
          <p:nvPr>
            <p:ph type="ftr" sz="quarter" idx="11"/>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788" b="0" i="0" u="none" strike="noStrike" kern="1200" cap="none" spc="0" normalizeH="0" baseline="0" noProof="0" dirty="0">
              <a:ln>
                <a:noFill/>
              </a:ln>
              <a:solidFill>
                <a:prstClr val="black">
                  <a:tint val="75000"/>
                </a:prstClr>
              </a:solidFill>
              <a:effectLst/>
              <a:uLnTx/>
              <a:uFillTx/>
              <a:latin typeface="Century Gothic"/>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788" b="0" i="0" u="none" strike="noStrike" kern="1200" cap="none" spc="0" normalizeH="0" baseline="0" noProof="0" smtClean="0">
                <a:ln>
                  <a:noFill/>
                </a:ln>
                <a:solidFill>
                  <a:prstClr val="black">
                    <a:tint val="75000"/>
                  </a:prstClr>
                </a:solidFill>
                <a:effectLst/>
                <a:uLnTx/>
                <a:uFillTx/>
                <a:latin typeface="Century Gothic"/>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‹N›</a:t>
            </a:fld>
            <a:endParaRPr kumimoji="0" lang="en-US" sz="788" b="0" i="0" u="none" strike="noStrike" kern="1200" cap="none" spc="0" normalizeH="0" baseline="0" noProof="0" dirty="0">
              <a:ln>
                <a:noFill/>
              </a:ln>
              <a:solidFill>
                <a:prstClr val="black">
                  <a:tint val="75000"/>
                </a:prstClr>
              </a:solidFill>
              <a:effectLst/>
              <a:uLnTx/>
              <a:uFillTx/>
              <a:latin typeface="Century Gothic"/>
              <a:ea typeface="+mn-ea"/>
              <a:cs typeface="+mn-cs"/>
            </a:endParaRPr>
          </a:p>
        </p:txBody>
      </p:sp>
    </p:spTree>
    <p:extLst>
      <p:ext uri="{BB962C8B-B14F-4D97-AF65-F5344CB8AC3E}">
        <p14:creationId xmlns:p14="http://schemas.microsoft.com/office/powerpoint/2010/main" val="86714606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2171700" y="762000"/>
            <a:ext cx="6457950" cy="1295400"/>
          </a:xfrm>
        </p:spPr>
        <p:txBody>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685807" y="2183802"/>
            <a:ext cx="3809993" cy="823912"/>
          </a:xfrm>
        </p:spPr>
        <p:txBody>
          <a:bodyPr anchor="b">
            <a:normAutofit/>
          </a:bodyPr>
          <a:lstStyle>
            <a:lvl1pPr marL="0" indent="0">
              <a:buNone/>
              <a:defRPr sz="21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smtClean="0"/>
              <a:t>Fare clic per modificare stili del testo dello schema</a:t>
            </a:r>
          </a:p>
        </p:txBody>
      </p:sp>
      <p:sp>
        <p:nvSpPr>
          <p:cNvPr id="4" name="Content Placeholder 3"/>
          <p:cNvSpPr>
            <a:spLocks noGrp="1"/>
          </p:cNvSpPr>
          <p:nvPr>
            <p:ph sz="half" idx="2"/>
          </p:nvPr>
        </p:nvSpPr>
        <p:spPr>
          <a:xfrm>
            <a:off x="514351" y="3132667"/>
            <a:ext cx="3983831" cy="3086019"/>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5" name="Text Placeholder 4"/>
          <p:cNvSpPr>
            <a:spLocks noGrp="1"/>
          </p:cNvSpPr>
          <p:nvPr>
            <p:ph type="body" sz="quarter" idx="3"/>
          </p:nvPr>
        </p:nvSpPr>
        <p:spPr>
          <a:xfrm>
            <a:off x="4800600" y="2183802"/>
            <a:ext cx="3829050" cy="823912"/>
          </a:xfrm>
        </p:spPr>
        <p:txBody>
          <a:bodyPr anchor="b">
            <a:normAutofit/>
          </a:bodyPr>
          <a:lstStyle>
            <a:lvl1pPr marL="0" indent="0">
              <a:buNone/>
              <a:defRPr sz="21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smtClean="0"/>
              <a:t>Fare clic per modificare stili del testo dello schema</a:t>
            </a:r>
          </a:p>
        </p:txBody>
      </p:sp>
      <p:sp>
        <p:nvSpPr>
          <p:cNvPr id="6" name="Content Placeholder 5"/>
          <p:cNvSpPr>
            <a:spLocks noGrp="1"/>
          </p:cNvSpPr>
          <p:nvPr>
            <p:ph sz="quarter" idx="4"/>
          </p:nvPr>
        </p:nvSpPr>
        <p:spPr>
          <a:xfrm>
            <a:off x="4629150" y="3132667"/>
            <a:ext cx="4000500" cy="3086019"/>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7" name="Date Placeholder 6"/>
          <p:cNvSpPr>
            <a:spLocks noGrp="1"/>
          </p:cNvSpPr>
          <p:nvPr>
            <p:ph type="dt" sz="half" idx="10"/>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788" b="0" i="0" u="none" strike="noStrike" kern="1200" cap="none" spc="0" normalizeH="0" baseline="0" noProof="0" smtClean="0">
                <a:ln>
                  <a:noFill/>
                </a:ln>
                <a:solidFill>
                  <a:prstClr val="black">
                    <a:tint val="75000"/>
                  </a:prstClr>
                </a:solidFill>
                <a:effectLst/>
                <a:uLnTx/>
                <a:uFillTx/>
                <a:latin typeface="Century Gothic"/>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6/4/2016</a:t>
            </a:fld>
            <a:endParaRPr kumimoji="0" lang="en-US" sz="788" b="0" i="0" u="none" strike="noStrike" kern="1200" cap="none" spc="0" normalizeH="0" baseline="0" noProof="0" dirty="0">
              <a:ln>
                <a:noFill/>
              </a:ln>
              <a:solidFill>
                <a:prstClr val="black">
                  <a:tint val="75000"/>
                </a:prstClr>
              </a:solidFill>
              <a:effectLst/>
              <a:uLnTx/>
              <a:uFillTx/>
              <a:latin typeface="Century Gothic"/>
              <a:ea typeface="+mn-ea"/>
              <a:cs typeface="+mn-cs"/>
            </a:endParaRPr>
          </a:p>
        </p:txBody>
      </p:sp>
      <p:sp>
        <p:nvSpPr>
          <p:cNvPr id="8" name="Footer Placeholder 7"/>
          <p:cNvSpPr>
            <a:spLocks noGrp="1"/>
          </p:cNvSpPr>
          <p:nvPr>
            <p:ph type="ftr" sz="quarter" idx="11"/>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788" b="0" i="0" u="none" strike="noStrike" kern="1200" cap="none" spc="0" normalizeH="0" baseline="0" noProof="0" dirty="0">
              <a:ln>
                <a:noFill/>
              </a:ln>
              <a:solidFill>
                <a:prstClr val="black">
                  <a:tint val="75000"/>
                </a:prstClr>
              </a:solidFill>
              <a:effectLst/>
              <a:uLnTx/>
              <a:uFillTx/>
              <a:latin typeface="Century Gothic"/>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788" b="0" i="0" u="none" strike="noStrike" kern="1200" cap="none" spc="0" normalizeH="0" baseline="0" noProof="0" smtClean="0">
                <a:ln>
                  <a:noFill/>
                </a:ln>
                <a:solidFill>
                  <a:prstClr val="black">
                    <a:tint val="75000"/>
                  </a:prstClr>
                </a:solidFill>
                <a:effectLst/>
                <a:uLnTx/>
                <a:uFillTx/>
                <a:latin typeface="Century Gothic"/>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‹N›</a:t>
            </a:fld>
            <a:endParaRPr kumimoji="0" lang="en-US" sz="788" b="0" i="0" u="none" strike="noStrike" kern="1200" cap="none" spc="0" normalizeH="0" baseline="0" noProof="0" dirty="0">
              <a:ln>
                <a:noFill/>
              </a:ln>
              <a:solidFill>
                <a:prstClr val="black">
                  <a:tint val="75000"/>
                </a:prstClr>
              </a:solidFill>
              <a:effectLst/>
              <a:uLnTx/>
              <a:uFillTx/>
              <a:latin typeface="Century Gothic"/>
              <a:ea typeface="+mn-ea"/>
              <a:cs typeface="+mn-cs"/>
            </a:endParaRPr>
          </a:p>
        </p:txBody>
      </p:sp>
    </p:spTree>
    <p:extLst>
      <p:ext uri="{BB962C8B-B14F-4D97-AF65-F5344CB8AC3E}">
        <p14:creationId xmlns:p14="http://schemas.microsoft.com/office/powerpoint/2010/main" val="400542014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Date Placeholder 2"/>
          <p:cNvSpPr>
            <a:spLocks noGrp="1"/>
          </p:cNvSpPr>
          <p:nvPr>
            <p:ph type="dt" sz="half" idx="10"/>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788" b="0" i="0" u="none" strike="noStrike" kern="1200" cap="none" spc="0" normalizeH="0" baseline="0" noProof="0" smtClean="0">
                <a:ln>
                  <a:noFill/>
                </a:ln>
                <a:solidFill>
                  <a:prstClr val="black">
                    <a:tint val="75000"/>
                  </a:prstClr>
                </a:solidFill>
                <a:effectLst/>
                <a:uLnTx/>
                <a:uFillTx/>
                <a:latin typeface="Century Gothic"/>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6/4/2016</a:t>
            </a:fld>
            <a:endParaRPr kumimoji="0" lang="en-US" sz="788" b="0" i="0" u="none" strike="noStrike" kern="1200" cap="none" spc="0" normalizeH="0" baseline="0" noProof="0" dirty="0">
              <a:ln>
                <a:noFill/>
              </a:ln>
              <a:solidFill>
                <a:prstClr val="black">
                  <a:tint val="75000"/>
                </a:prstClr>
              </a:solidFill>
              <a:effectLst/>
              <a:uLnTx/>
              <a:uFillTx/>
              <a:latin typeface="Century Gothic"/>
              <a:ea typeface="+mn-ea"/>
              <a:cs typeface="+mn-cs"/>
            </a:endParaRPr>
          </a:p>
        </p:txBody>
      </p:sp>
      <p:sp>
        <p:nvSpPr>
          <p:cNvPr id="4" name="Footer Placeholder 3"/>
          <p:cNvSpPr>
            <a:spLocks noGrp="1"/>
          </p:cNvSpPr>
          <p:nvPr>
            <p:ph type="ftr" sz="quarter" idx="11"/>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788" b="0" i="0" u="none" strike="noStrike" kern="1200" cap="none" spc="0" normalizeH="0" baseline="0" noProof="0" dirty="0">
              <a:ln>
                <a:noFill/>
              </a:ln>
              <a:solidFill>
                <a:prstClr val="black">
                  <a:tint val="75000"/>
                </a:prstClr>
              </a:solidFill>
              <a:effectLst/>
              <a:uLnTx/>
              <a:uFillTx/>
              <a:latin typeface="Century Gothic"/>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788" b="0" i="0" u="none" strike="noStrike" kern="1200" cap="none" spc="0" normalizeH="0" baseline="0" noProof="0" smtClean="0">
                <a:ln>
                  <a:noFill/>
                </a:ln>
                <a:solidFill>
                  <a:prstClr val="black">
                    <a:tint val="75000"/>
                  </a:prstClr>
                </a:solidFill>
                <a:effectLst/>
                <a:uLnTx/>
                <a:uFillTx/>
                <a:latin typeface="Century Gothic"/>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‹N›</a:t>
            </a:fld>
            <a:endParaRPr kumimoji="0" lang="en-US" sz="788" b="0" i="0" u="none" strike="noStrike" kern="1200" cap="none" spc="0" normalizeH="0" baseline="0" noProof="0" dirty="0">
              <a:ln>
                <a:noFill/>
              </a:ln>
              <a:solidFill>
                <a:prstClr val="black">
                  <a:tint val="75000"/>
                </a:prstClr>
              </a:solidFill>
              <a:effectLst/>
              <a:uLnTx/>
              <a:uFillTx/>
              <a:latin typeface="Century Gothic"/>
              <a:ea typeface="+mn-ea"/>
              <a:cs typeface="+mn-cs"/>
            </a:endParaRPr>
          </a:p>
        </p:txBody>
      </p:sp>
    </p:spTree>
    <p:extLst>
      <p:ext uri="{BB962C8B-B14F-4D97-AF65-F5344CB8AC3E}">
        <p14:creationId xmlns:p14="http://schemas.microsoft.com/office/powerpoint/2010/main" val="211201428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788" b="0" i="0" u="none" strike="noStrike" kern="1200" cap="none" spc="0" normalizeH="0" baseline="0" noProof="0" smtClean="0">
                <a:ln>
                  <a:noFill/>
                </a:ln>
                <a:solidFill>
                  <a:prstClr val="black">
                    <a:tint val="75000"/>
                  </a:prstClr>
                </a:solidFill>
                <a:effectLst/>
                <a:uLnTx/>
                <a:uFillTx/>
                <a:latin typeface="Century Gothic"/>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6/4/2016</a:t>
            </a:fld>
            <a:endParaRPr kumimoji="0" lang="en-US" sz="788" b="0" i="0" u="none" strike="noStrike" kern="1200" cap="none" spc="0" normalizeH="0" baseline="0" noProof="0" dirty="0">
              <a:ln>
                <a:noFill/>
              </a:ln>
              <a:solidFill>
                <a:prstClr val="black">
                  <a:tint val="75000"/>
                </a:prstClr>
              </a:solidFill>
              <a:effectLst/>
              <a:uLnTx/>
              <a:uFillTx/>
              <a:latin typeface="Century Gothic"/>
              <a:ea typeface="+mn-ea"/>
              <a:cs typeface="+mn-cs"/>
            </a:endParaRPr>
          </a:p>
        </p:txBody>
      </p:sp>
      <p:sp>
        <p:nvSpPr>
          <p:cNvPr id="3" name="Footer Placeholder 2"/>
          <p:cNvSpPr>
            <a:spLocks noGrp="1"/>
          </p:cNvSpPr>
          <p:nvPr>
            <p:ph type="ftr" sz="quarter" idx="11"/>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788" b="0" i="0" u="none" strike="noStrike" kern="1200" cap="none" spc="0" normalizeH="0" baseline="0" noProof="0" dirty="0">
              <a:ln>
                <a:noFill/>
              </a:ln>
              <a:solidFill>
                <a:prstClr val="black">
                  <a:tint val="75000"/>
                </a:prstClr>
              </a:solidFill>
              <a:effectLst/>
              <a:uLnTx/>
              <a:uFillTx/>
              <a:latin typeface="Century Gothic"/>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788" b="0" i="0" u="none" strike="noStrike" kern="1200" cap="none" spc="0" normalizeH="0" baseline="0" noProof="0" smtClean="0">
                <a:ln>
                  <a:noFill/>
                </a:ln>
                <a:solidFill>
                  <a:prstClr val="black">
                    <a:tint val="75000"/>
                  </a:prstClr>
                </a:solidFill>
                <a:effectLst/>
                <a:uLnTx/>
                <a:uFillTx/>
                <a:latin typeface="Century Gothic"/>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‹N›</a:t>
            </a:fld>
            <a:endParaRPr kumimoji="0" lang="en-US" sz="788" b="0" i="0" u="none" strike="noStrike" kern="1200" cap="none" spc="0" normalizeH="0" baseline="0" noProof="0" dirty="0">
              <a:ln>
                <a:noFill/>
              </a:ln>
              <a:solidFill>
                <a:prstClr val="black">
                  <a:tint val="75000"/>
                </a:prstClr>
              </a:solidFill>
              <a:effectLst/>
              <a:uLnTx/>
              <a:uFillTx/>
              <a:latin typeface="Century Gothic"/>
              <a:ea typeface="+mn-ea"/>
              <a:cs typeface="+mn-cs"/>
            </a:endParaRPr>
          </a:p>
        </p:txBody>
      </p:sp>
    </p:spTree>
    <p:extLst>
      <p:ext uri="{BB962C8B-B14F-4D97-AF65-F5344CB8AC3E}">
        <p14:creationId xmlns:p14="http://schemas.microsoft.com/office/powerpoint/2010/main" val="417352556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514350" y="1524000"/>
            <a:ext cx="3086100" cy="1600200"/>
          </a:xfrm>
        </p:spPr>
        <p:txBody>
          <a:bodyPr anchor="b"/>
          <a:lstStyle>
            <a:lvl1pPr algn="l">
              <a:defRPr sz="2400"/>
            </a:lvl1pPr>
          </a:lstStyle>
          <a:p>
            <a:r>
              <a:rPr lang="it-IT" smtClean="0"/>
              <a:t>Fare clic per modificare lo stile del titolo</a:t>
            </a:r>
            <a:endParaRPr lang="en-US" dirty="0"/>
          </a:p>
        </p:txBody>
      </p:sp>
      <p:sp>
        <p:nvSpPr>
          <p:cNvPr id="3" name="Content Placeholder 2"/>
          <p:cNvSpPr>
            <a:spLocks noGrp="1"/>
          </p:cNvSpPr>
          <p:nvPr>
            <p:ph idx="1"/>
          </p:nvPr>
        </p:nvSpPr>
        <p:spPr>
          <a:xfrm>
            <a:off x="3746686" y="746760"/>
            <a:ext cx="4882964" cy="5471925"/>
          </a:xfrm>
        </p:spPr>
        <p:txBody>
          <a:bodyPr anchor="ct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Text Placeholder 3"/>
          <p:cNvSpPr>
            <a:spLocks noGrp="1"/>
          </p:cNvSpPr>
          <p:nvPr>
            <p:ph type="body" sz="half" idx="2"/>
          </p:nvPr>
        </p:nvSpPr>
        <p:spPr>
          <a:xfrm>
            <a:off x="514350" y="3124200"/>
            <a:ext cx="3086100" cy="3094485"/>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788" b="0" i="0" u="none" strike="noStrike" kern="1200" cap="none" spc="0" normalizeH="0" baseline="0" noProof="0" smtClean="0">
                <a:ln>
                  <a:noFill/>
                </a:ln>
                <a:solidFill>
                  <a:prstClr val="black">
                    <a:tint val="75000"/>
                  </a:prstClr>
                </a:solidFill>
                <a:effectLst/>
                <a:uLnTx/>
                <a:uFillTx/>
                <a:latin typeface="Century Gothic"/>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6/4/2016</a:t>
            </a:fld>
            <a:endParaRPr kumimoji="0" lang="en-US" sz="788" b="0" i="0" u="none" strike="noStrike" kern="1200" cap="none" spc="0" normalizeH="0" baseline="0" noProof="0" dirty="0">
              <a:ln>
                <a:noFill/>
              </a:ln>
              <a:solidFill>
                <a:prstClr val="black">
                  <a:tint val="75000"/>
                </a:prstClr>
              </a:solidFill>
              <a:effectLst/>
              <a:uLnTx/>
              <a:uFillTx/>
              <a:latin typeface="Century Gothic"/>
              <a:ea typeface="+mn-ea"/>
              <a:cs typeface="+mn-cs"/>
            </a:endParaRPr>
          </a:p>
        </p:txBody>
      </p:sp>
      <p:sp>
        <p:nvSpPr>
          <p:cNvPr id="6" name="Footer Placeholder 5"/>
          <p:cNvSpPr>
            <a:spLocks noGrp="1"/>
          </p:cNvSpPr>
          <p:nvPr>
            <p:ph type="ftr" sz="quarter" idx="11"/>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788" b="0" i="0" u="none" strike="noStrike" kern="1200" cap="none" spc="0" normalizeH="0" baseline="0" noProof="0" dirty="0">
              <a:ln>
                <a:noFill/>
              </a:ln>
              <a:solidFill>
                <a:prstClr val="black">
                  <a:tint val="75000"/>
                </a:prstClr>
              </a:solidFill>
              <a:effectLst/>
              <a:uLnTx/>
              <a:uFillTx/>
              <a:latin typeface="Century Gothic"/>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788" b="0" i="0" u="none" strike="noStrike" kern="1200" cap="none" spc="0" normalizeH="0" baseline="0" noProof="0" smtClean="0">
                <a:ln>
                  <a:noFill/>
                </a:ln>
                <a:solidFill>
                  <a:prstClr val="black">
                    <a:tint val="75000"/>
                  </a:prstClr>
                </a:solidFill>
                <a:effectLst/>
                <a:uLnTx/>
                <a:uFillTx/>
                <a:latin typeface="Century Gothic"/>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‹N›</a:t>
            </a:fld>
            <a:endParaRPr kumimoji="0" lang="en-US" sz="788" b="0" i="0" u="none" strike="noStrike" kern="1200" cap="none" spc="0" normalizeH="0" baseline="0" noProof="0" dirty="0">
              <a:ln>
                <a:noFill/>
              </a:ln>
              <a:solidFill>
                <a:prstClr val="black">
                  <a:tint val="75000"/>
                </a:prstClr>
              </a:solidFill>
              <a:effectLst/>
              <a:uLnTx/>
              <a:uFillTx/>
              <a:latin typeface="Century Gothic"/>
              <a:ea typeface="+mn-ea"/>
              <a:cs typeface="+mn-cs"/>
            </a:endParaRPr>
          </a:p>
        </p:txBody>
      </p:sp>
    </p:spTree>
    <p:extLst>
      <p:ext uri="{BB962C8B-B14F-4D97-AF65-F5344CB8AC3E}">
        <p14:creationId xmlns:p14="http://schemas.microsoft.com/office/powerpoint/2010/main" val="30390136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514350" y="1524000"/>
            <a:ext cx="5154930" cy="1600200"/>
          </a:xfrm>
        </p:spPr>
        <p:txBody>
          <a:bodyPr anchor="b"/>
          <a:lstStyle>
            <a:lvl1pPr algn="l">
              <a:defRPr sz="2400"/>
            </a:lvl1pPr>
          </a:lstStyle>
          <a:p>
            <a:r>
              <a:rPr lang="it-IT" smtClean="0"/>
              <a:t>Fare clic per modificare lo stile del titolo</a:t>
            </a:r>
            <a:endParaRPr lang="en-US" dirty="0"/>
          </a:p>
        </p:txBody>
      </p:sp>
      <p:sp>
        <p:nvSpPr>
          <p:cNvPr id="3" name="Picture Placeholder 2"/>
          <p:cNvSpPr>
            <a:spLocks noGrp="1" noChangeAspect="1"/>
          </p:cNvSpPr>
          <p:nvPr>
            <p:ph type="pic" idx="1"/>
          </p:nvPr>
        </p:nvSpPr>
        <p:spPr>
          <a:xfrm>
            <a:off x="5895928" y="751242"/>
            <a:ext cx="2733722" cy="5467443"/>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it-IT" smtClean="0"/>
              <a:t>Fare clic sull'icona per inserire un'immagine</a:t>
            </a:r>
            <a:endParaRPr lang="en-US" dirty="0"/>
          </a:p>
        </p:txBody>
      </p:sp>
      <p:sp>
        <p:nvSpPr>
          <p:cNvPr id="4" name="Text Placeholder 3"/>
          <p:cNvSpPr>
            <a:spLocks noGrp="1"/>
          </p:cNvSpPr>
          <p:nvPr>
            <p:ph type="body" sz="half" idx="2"/>
          </p:nvPr>
        </p:nvSpPr>
        <p:spPr>
          <a:xfrm>
            <a:off x="514350" y="3124200"/>
            <a:ext cx="5154930" cy="3094485"/>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788" b="0" i="0" u="none" strike="noStrike" kern="1200" cap="none" spc="0" normalizeH="0" baseline="0" noProof="0" smtClean="0">
                <a:ln>
                  <a:noFill/>
                </a:ln>
                <a:solidFill>
                  <a:prstClr val="black">
                    <a:tint val="75000"/>
                  </a:prstClr>
                </a:solidFill>
                <a:effectLst/>
                <a:uLnTx/>
                <a:uFillTx/>
                <a:latin typeface="Century Gothic"/>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6/4/2016</a:t>
            </a:fld>
            <a:endParaRPr kumimoji="0" lang="en-US" sz="788" b="0" i="0" u="none" strike="noStrike" kern="1200" cap="none" spc="0" normalizeH="0" baseline="0" noProof="0" dirty="0">
              <a:ln>
                <a:noFill/>
              </a:ln>
              <a:solidFill>
                <a:prstClr val="black">
                  <a:tint val="75000"/>
                </a:prstClr>
              </a:solidFill>
              <a:effectLst/>
              <a:uLnTx/>
              <a:uFillTx/>
              <a:latin typeface="Century Gothic"/>
              <a:ea typeface="+mn-ea"/>
              <a:cs typeface="+mn-cs"/>
            </a:endParaRPr>
          </a:p>
        </p:txBody>
      </p:sp>
      <p:sp>
        <p:nvSpPr>
          <p:cNvPr id="6" name="Footer Placeholder 5"/>
          <p:cNvSpPr>
            <a:spLocks noGrp="1"/>
          </p:cNvSpPr>
          <p:nvPr>
            <p:ph type="ftr" sz="quarter" idx="11"/>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788" b="0" i="0" u="none" strike="noStrike" kern="1200" cap="none" spc="0" normalizeH="0" baseline="0" noProof="0" dirty="0">
              <a:ln>
                <a:noFill/>
              </a:ln>
              <a:solidFill>
                <a:prstClr val="black">
                  <a:tint val="75000"/>
                </a:prstClr>
              </a:solidFill>
              <a:effectLst/>
              <a:uLnTx/>
              <a:uFillTx/>
              <a:latin typeface="Century Gothic"/>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788" b="0" i="0" u="none" strike="noStrike" kern="1200" cap="none" spc="0" normalizeH="0" baseline="0" noProof="0" smtClean="0">
                <a:ln>
                  <a:noFill/>
                </a:ln>
                <a:solidFill>
                  <a:prstClr val="black">
                    <a:tint val="75000"/>
                  </a:prstClr>
                </a:solidFill>
                <a:effectLst/>
                <a:uLnTx/>
                <a:uFillTx/>
                <a:latin typeface="Century Gothic"/>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‹N›</a:t>
            </a:fld>
            <a:endParaRPr kumimoji="0" lang="en-US" sz="788" b="0" i="0" u="none" strike="noStrike" kern="1200" cap="none" spc="0" normalizeH="0" baseline="0" noProof="0" dirty="0">
              <a:ln>
                <a:noFill/>
              </a:ln>
              <a:solidFill>
                <a:prstClr val="black">
                  <a:tint val="75000"/>
                </a:prstClr>
              </a:solidFill>
              <a:effectLst/>
              <a:uLnTx/>
              <a:uFillTx/>
              <a:latin typeface="Century Gothic"/>
              <a:ea typeface="+mn-ea"/>
              <a:cs typeface="+mn-cs"/>
            </a:endParaRPr>
          </a:p>
        </p:txBody>
      </p:sp>
    </p:spTree>
    <p:extLst>
      <p:ext uri="{BB962C8B-B14F-4D97-AF65-F5344CB8AC3E}">
        <p14:creationId xmlns:p14="http://schemas.microsoft.com/office/powerpoint/2010/main" val="307474126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514333" y="4697361"/>
            <a:ext cx="8116526" cy="819355"/>
          </a:xfrm>
        </p:spPr>
        <p:txBody>
          <a:bodyPr anchor="b"/>
          <a:lstStyle>
            <a:lvl1pPr algn="l">
              <a:defRPr sz="2400"/>
            </a:lvl1pPr>
          </a:lstStyle>
          <a:p>
            <a:r>
              <a:rPr lang="it-IT" smtClean="0"/>
              <a:t>Fare clic per modificare lo stile del titolo</a:t>
            </a:r>
            <a:endParaRPr lang="en-US" dirty="0"/>
          </a:p>
        </p:txBody>
      </p:sp>
      <p:sp>
        <p:nvSpPr>
          <p:cNvPr id="3" name="Picture Placeholder 2"/>
          <p:cNvSpPr>
            <a:spLocks noGrp="1" noChangeAspect="1"/>
          </p:cNvSpPr>
          <p:nvPr>
            <p:ph type="pic" idx="1"/>
          </p:nvPr>
        </p:nvSpPr>
        <p:spPr>
          <a:xfrm>
            <a:off x="511295" y="941440"/>
            <a:ext cx="8116380" cy="347816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it-IT" smtClean="0"/>
              <a:t>Fare clic sull'icona per inserire un'immagine</a:t>
            </a:r>
            <a:endParaRPr lang="en-US" dirty="0"/>
          </a:p>
        </p:txBody>
      </p:sp>
      <p:sp>
        <p:nvSpPr>
          <p:cNvPr id="4" name="Text Placeholder 3"/>
          <p:cNvSpPr>
            <a:spLocks noGrp="1"/>
          </p:cNvSpPr>
          <p:nvPr>
            <p:ph type="body" sz="half" idx="2"/>
          </p:nvPr>
        </p:nvSpPr>
        <p:spPr>
          <a:xfrm>
            <a:off x="514350" y="5516716"/>
            <a:ext cx="8115300" cy="701969"/>
          </a:xfrm>
        </p:spPr>
        <p:txBody>
          <a:bodyPr/>
          <a:lstStyle>
            <a:lvl1pPr marL="0" indent="0" algn="l">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smtClean="0"/>
              <a:t>Fare clic per modificare stili del testo dello schema</a:t>
            </a:r>
          </a:p>
        </p:txBody>
      </p:sp>
      <p:sp>
        <p:nvSpPr>
          <p:cNvPr id="5" name="Date Placeholder 4"/>
          <p:cNvSpPr>
            <a:spLocks noGrp="1"/>
          </p:cNvSpPr>
          <p:nvPr>
            <p:ph type="dt" sz="half" idx="10"/>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788" b="0" i="0" u="none" strike="noStrike" kern="1200" cap="none" spc="0" normalizeH="0" baseline="0" noProof="0" smtClean="0">
                <a:ln>
                  <a:noFill/>
                </a:ln>
                <a:solidFill>
                  <a:prstClr val="black">
                    <a:tint val="75000"/>
                  </a:prstClr>
                </a:solidFill>
                <a:effectLst/>
                <a:uLnTx/>
                <a:uFillTx/>
                <a:latin typeface="Century Gothic"/>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6/4/2016</a:t>
            </a:fld>
            <a:endParaRPr kumimoji="0" lang="en-US" sz="788" b="0" i="0" u="none" strike="noStrike" kern="1200" cap="none" spc="0" normalizeH="0" baseline="0" noProof="0" dirty="0">
              <a:ln>
                <a:noFill/>
              </a:ln>
              <a:solidFill>
                <a:prstClr val="black">
                  <a:tint val="75000"/>
                </a:prstClr>
              </a:solidFill>
              <a:effectLst/>
              <a:uLnTx/>
              <a:uFillTx/>
              <a:latin typeface="Century Gothic"/>
              <a:ea typeface="+mn-ea"/>
              <a:cs typeface="+mn-cs"/>
            </a:endParaRPr>
          </a:p>
        </p:txBody>
      </p:sp>
      <p:sp>
        <p:nvSpPr>
          <p:cNvPr id="6" name="Footer Placeholder 5"/>
          <p:cNvSpPr>
            <a:spLocks noGrp="1"/>
          </p:cNvSpPr>
          <p:nvPr>
            <p:ph type="ftr" sz="quarter" idx="11"/>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788" b="0" i="0" u="none" strike="noStrike" kern="1200" cap="none" spc="0" normalizeH="0" baseline="0" noProof="0" dirty="0">
              <a:ln>
                <a:noFill/>
              </a:ln>
              <a:solidFill>
                <a:prstClr val="black">
                  <a:tint val="75000"/>
                </a:prstClr>
              </a:solidFill>
              <a:effectLst/>
              <a:uLnTx/>
              <a:uFillTx/>
              <a:latin typeface="Century Gothic"/>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788" b="0" i="0" u="none" strike="noStrike" kern="1200" cap="none" spc="0" normalizeH="0" baseline="0" noProof="0" smtClean="0">
                <a:ln>
                  <a:noFill/>
                </a:ln>
                <a:solidFill>
                  <a:prstClr val="black">
                    <a:tint val="75000"/>
                  </a:prstClr>
                </a:solidFill>
                <a:effectLst/>
                <a:uLnTx/>
                <a:uFillTx/>
                <a:latin typeface="Century Gothic"/>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‹N›</a:t>
            </a:fld>
            <a:endParaRPr kumimoji="0" lang="en-US" sz="788" b="0" i="0" u="none" strike="noStrike" kern="1200" cap="none" spc="0" normalizeH="0" baseline="0" noProof="0" dirty="0">
              <a:ln>
                <a:noFill/>
              </a:ln>
              <a:solidFill>
                <a:prstClr val="black">
                  <a:tint val="75000"/>
                </a:prstClr>
              </a:solidFill>
              <a:effectLst/>
              <a:uLnTx/>
              <a:uFillTx/>
              <a:latin typeface="Century Gothic"/>
              <a:ea typeface="+mn-ea"/>
              <a:cs typeface="+mn-cs"/>
            </a:endParaRPr>
          </a:p>
        </p:txBody>
      </p:sp>
    </p:spTree>
    <p:extLst>
      <p:ext uri="{BB962C8B-B14F-4D97-AF65-F5344CB8AC3E}">
        <p14:creationId xmlns:p14="http://schemas.microsoft.com/office/powerpoint/2010/main" val="12606154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p:cSld name="Titolo e sottotitolo">
    <p:spTree>
      <p:nvGrpSpPr>
        <p:cNvPr id="1" name=""/>
        <p:cNvGrpSpPr/>
        <p:nvPr/>
      </p:nvGrpSpPr>
      <p:grpSpPr>
        <a:xfrm>
          <a:off x="0" y="0"/>
          <a:ext cx="0" cy="0"/>
          <a:chOff x="0" y="0"/>
          <a:chExt cx="0" cy="0"/>
        </a:xfrm>
      </p:grpSpPr>
      <p:pic>
        <p:nvPicPr>
          <p:cNvPr id="9" name="Picture 8"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9144000" cy="2482850"/>
          </a:xfrm>
          <a:prstGeom prst="rect">
            <a:avLst/>
          </a:prstGeom>
        </p:spPr>
      </p:pic>
      <p:sp>
        <p:nvSpPr>
          <p:cNvPr id="2" name="Title 1"/>
          <p:cNvSpPr>
            <a:spLocks noGrp="1"/>
          </p:cNvSpPr>
          <p:nvPr>
            <p:ph type="title"/>
          </p:nvPr>
        </p:nvSpPr>
        <p:spPr>
          <a:xfrm>
            <a:off x="514350" y="753533"/>
            <a:ext cx="8115300" cy="2802467"/>
          </a:xfrm>
        </p:spPr>
        <p:txBody>
          <a:bodyPr anchor="ctr"/>
          <a:lstStyle>
            <a:lvl1pPr algn="l">
              <a:defRPr sz="2400"/>
            </a:lvl1pPr>
          </a:lstStyle>
          <a:p>
            <a:r>
              <a:rPr lang="it-IT" smtClean="0"/>
              <a:t>Fare clic per modificare lo stile del titolo</a:t>
            </a:r>
            <a:endParaRPr lang="en-US" dirty="0"/>
          </a:p>
        </p:txBody>
      </p:sp>
      <p:sp>
        <p:nvSpPr>
          <p:cNvPr id="4" name="Text Placeholder 3"/>
          <p:cNvSpPr>
            <a:spLocks noGrp="1"/>
          </p:cNvSpPr>
          <p:nvPr>
            <p:ph type="body" sz="half" idx="2"/>
          </p:nvPr>
        </p:nvSpPr>
        <p:spPr>
          <a:xfrm>
            <a:off x="768350" y="3649134"/>
            <a:ext cx="7597887" cy="999067"/>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smtClean="0"/>
              <a:t>Fare clic per modificare stili del testo dello schema</a:t>
            </a:r>
          </a:p>
        </p:txBody>
      </p:sp>
      <p:sp>
        <p:nvSpPr>
          <p:cNvPr id="5" name="Date Placeholder 4"/>
          <p:cNvSpPr>
            <a:spLocks noGrp="1"/>
          </p:cNvSpPr>
          <p:nvPr>
            <p:ph type="dt" sz="half" idx="10"/>
          </p:nvPr>
        </p:nvSpPr>
        <p:spPr>
          <a:xfrm>
            <a:off x="5860839" y="381001"/>
            <a:ext cx="2183130" cy="365125"/>
          </a:xfrm>
        </p:spPr>
        <p:txBody>
          <a:bodyPr/>
          <a:lstStyle>
            <a:lvl1pPr algn="r">
              <a:defRPr/>
            </a:lvl1pPr>
          </a:lstStyle>
          <a:p>
            <a:pPr marL="0" marR="0" lvl="0" indent="0" algn="r" defTabSz="3429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788" b="0" i="0" u="none" strike="noStrike" kern="1200" cap="none" spc="0" normalizeH="0" baseline="0" noProof="0" smtClean="0">
                <a:ln>
                  <a:noFill/>
                </a:ln>
                <a:solidFill>
                  <a:prstClr val="black">
                    <a:tint val="75000"/>
                  </a:prstClr>
                </a:solidFill>
                <a:effectLst/>
                <a:uLnTx/>
                <a:uFillTx/>
                <a:latin typeface="Century Gothic"/>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6/4/2016</a:t>
            </a:fld>
            <a:endParaRPr kumimoji="0" lang="en-US" sz="788" b="0" i="0" u="none" strike="noStrike" kern="1200" cap="none" spc="0" normalizeH="0" baseline="0" noProof="0" dirty="0">
              <a:ln>
                <a:noFill/>
              </a:ln>
              <a:solidFill>
                <a:prstClr val="black">
                  <a:tint val="75000"/>
                </a:prstClr>
              </a:solidFill>
              <a:effectLst/>
              <a:uLnTx/>
              <a:uFillTx/>
              <a:latin typeface="Century Gothic"/>
              <a:ea typeface="+mn-ea"/>
              <a:cs typeface="+mn-cs"/>
            </a:endParaRPr>
          </a:p>
        </p:txBody>
      </p:sp>
      <p:sp>
        <p:nvSpPr>
          <p:cNvPr id="6" name="Footer Placeholder 5"/>
          <p:cNvSpPr>
            <a:spLocks noGrp="1"/>
          </p:cNvSpPr>
          <p:nvPr>
            <p:ph type="ftr" sz="quarter" idx="11"/>
          </p:nvPr>
        </p:nvSpPr>
        <p:spPr>
          <a:xfrm>
            <a:off x="514350" y="379942"/>
            <a:ext cx="5243619" cy="365125"/>
          </a:xfrm>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788" b="0" i="0" u="none" strike="noStrike" kern="1200" cap="none" spc="0" normalizeH="0" baseline="0" noProof="0" dirty="0">
              <a:ln>
                <a:noFill/>
              </a:ln>
              <a:solidFill>
                <a:prstClr val="black">
                  <a:tint val="75000"/>
                </a:prstClr>
              </a:solidFill>
              <a:effectLst/>
              <a:uLnTx/>
              <a:uFillTx/>
              <a:latin typeface="Century Gothic"/>
              <a:ea typeface="+mn-ea"/>
              <a:cs typeface="+mn-cs"/>
            </a:endParaRPr>
          </a:p>
        </p:txBody>
      </p:sp>
      <p:sp>
        <p:nvSpPr>
          <p:cNvPr id="7" name="Slide Number Placeholder 6"/>
          <p:cNvSpPr>
            <a:spLocks noGrp="1"/>
          </p:cNvSpPr>
          <p:nvPr>
            <p:ph type="sldNum" sz="quarter" idx="12"/>
          </p:nvPr>
        </p:nvSpPr>
        <p:spPr>
          <a:xfrm>
            <a:off x="8146839" y="381001"/>
            <a:ext cx="482811" cy="365125"/>
          </a:xfrm>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788" b="0" i="0" u="none" strike="noStrike" kern="1200" cap="none" spc="0" normalizeH="0" baseline="0" noProof="0" smtClean="0">
                <a:ln>
                  <a:noFill/>
                </a:ln>
                <a:solidFill>
                  <a:prstClr val="black">
                    <a:tint val="75000"/>
                  </a:prstClr>
                </a:solidFill>
                <a:effectLst/>
                <a:uLnTx/>
                <a:uFillTx/>
                <a:latin typeface="Century Gothic"/>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‹N›</a:t>
            </a:fld>
            <a:endParaRPr kumimoji="0" lang="en-US" sz="788" b="0" i="0" u="none" strike="noStrike" kern="1200" cap="none" spc="0" normalizeH="0" baseline="0" noProof="0" dirty="0">
              <a:ln>
                <a:noFill/>
              </a:ln>
              <a:solidFill>
                <a:prstClr val="black">
                  <a:tint val="75000"/>
                </a:prstClr>
              </a:solidFill>
              <a:effectLst/>
              <a:uLnTx/>
              <a:uFillTx/>
              <a:latin typeface="Century Gothic"/>
              <a:ea typeface="+mn-ea"/>
              <a:cs typeface="+mn-cs"/>
            </a:endParaRPr>
          </a:p>
        </p:txBody>
      </p:sp>
    </p:spTree>
    <p:extLst>
      <p:ext uri="{BB962C8B-B14F-4D97-AF65-F5344CB8AC3E}">
        <p14:creationId xmlns:p14="http://schemas.microsoft.com/office/powerpoint/2010/main" val="37477709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26"/>
          <p:cNvSpPr>
            <a:spLocks noGrp="1" noChangeArrowheads="1"/>
          </p:cNvSpPr>
          <p:nvPr>
            <p:ph type="ftr" sz="quarter" idx="10"/>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a:ea typeface="+mn-ea"/>
              <a:cs typeface="+mn-cs"/>
            </a:endParaRPr>
          </a:p>
        </p:txBody>
      </p:sp>
      <p:sp>
        <p:nvSpPr>
          <p:cNvPr id="6" name="Rectangle 27"/>
          <p:cNvSpPr>
            <a:spLocks noGrp="1" noChangeArrowheads="1"/>
          </p:cNvSpPr>
          <p:nvPr>
            <p:ph type="sldNum" sz="quarter" idx="11"/>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CE7F7E5-C3BD-45B5-B806-933652C0CAB4}" type="slidenum">
              <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a:ea typeface="+mn-ea"/>
              <a:cs typeface="+mn-cs"/>
            </a:endParaRPr>
          </a:p>
        </p:txBody>
      </p:sp>
      <p:sp>
        <p:nvSpPr>
          <p:cNvPr id="7" name="Rectangle 28"/>
          <p:cNvSpPr>
            <a:spLocks noGrp="1" noChangeArrowheads="1"/>
          </p:cNvSpPr>
          <p:nvPr>
            <p:ph type="dt" sz="half" idx="12"/>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a:ea typeface="+mn-ea"/>
              <a:cs typeface="+mn-cs"/>
            </a:endParaRPr>
          </a:p>
        </p:txBody>
      </p:sp>
    </p:spTree>
    <p:extLst>
      <p:ext uri="{BB962C8B-B14F-4D97-AF65-F5344CB8AC3E}">
        <p14:creationId xmlns:p14="http://schemas.microsoft.com/office/powerpoint/2010/main" val="280744964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p:cSld name="Citazione con didascalia">
    <p:spTree>
      <p:nvGrpSpPr>
        <p:cNvPr id="1" name=""/>
        <p:cNvGrpSpPr/>
        <p:nvPr/>
      </p:nvGrpSpPr>
      <p:grpSpPr>
        <a:xfrm>
          <a:off x="0" y="0"/>
          <a:ext cx="0" cy="0"/>
          <a:chOff x="0" y="0"/>
          <a:chExt cx="0" cy="0"/>
        </a:xfrm>
      </p:grpSpPr>
      <p:pic>
        <p:nvPicPr>
          <p:cNvPr id="11" name="Picture 10"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9144000" cy="2482850"/>
          </a:xfrm>
          <a:prstGeom prst="rect">
            <a:avLst/>
          </a:prstGeom>
        </p:spPr>
      </p:pic>
      <p:sp>
        <p:nvSpPr>
          <p:cNvPr id="2" name="Title 1"/>
          <p:cNvSpPr>
            <a:spLocks noGrp="1"/>
          </p:cNvSpPr>
          <p:nvPr>
            <p:ph type="title"/>
          </p:nvPr>
        </p:nvSpPr>
        <p:spPr>
          <a:xfrm>
            <a:off x="768351" y="753534"/>
            <a:ext cx="7613650" cy="2604495"/>
          </a:xfrm>
        </p:spPr>
        <p:txBody>
          <a:bodyPr anchor="ctr"/>
          <a:lstStyle>
            <a:lvl1pPr algn="l">
              <a:defRPr sz="2400"/>
            </a:lvl1pPr>
          </a:lstStyle>
          <a:p>
            <a:r>
              <a:rPr lang="it-IT" smtClean="0"/>
              <a:t>Fare clic per modificare lo stile del titolo</a:t>
            </a:r>
            <a:endParaRPr lang="en-US" dirty="0"/>
          </a:p>
        </p:txBody>
      </p:sp>
      <p:sp>
        <p:nvSpPr>
          <p:cNvPr id="12" name="Text Placeholder 3"/>
          <p:cNvSpPr>
            <a:spLocks noGrp="1"/>
          </p:cNvSpPr>
          <p:nvPr>
            <p:ph type="body" sz="half" idx="13"/>
          </p:nvPr>
        </p:nvSpPr>
        <p:spPr>
          <a:xfrm>
            <a:off x="977899" y="3365557"/>
            <a:ext cx="7194552" cy="444443"/>
          </a:xfrm>
        </p:spPr>
        <p:txBody>
          <a:bodyPr anchor="t">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smtClean="0"/>
              <a:t>Fare clic per modificare stili del testo dello schema</a:t>
            </a:r>
          </a:p>
        </p:txBody>
      </p:sp>
      <p:sp>
        <p:nvSpPr>
          <p:cNvPr id="4" name="Text Placeholder 3"/>
          <p:cNvSpPr>
            <a:spLocks noGrp="1"/>
          </p:cNvSpPr>
          <p:nvPr>
            <p:ph type="body" sz="half" idx="2"/>
          </p:nvPr>
        </p:nvSpPr>
        <p:spPr>
          <a:xfrm>
            <a:off x="768351" y="3959863"/>
            <a:ext cx="7613650" cy="679871"/>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smtClean="0"/>
              <a:t>Fare clic per modificare stili del testo dello schema</a:t>
            </a:r>
          </a:p>
        </p:txBody>
      </p:sp>
      <p:sp>
        <p:nvSpPr>
          <p:cNvPr id="5" name="Date Placeholder 4"/>
          <p:cNvSpPr>
            <a:spLocks noGrp="1"/>
          </p:cNvSpPr>
          <p:nvPr>
            <p:ph type="dt" sz="half" idx="10"/>
          </p:nvPr>
        </p:nvSpPr>
        <p:spPr>
          <a:xfrm>
            <a:off x="5860839" y="381001"/>
            <a:ext cx="2183130" cy="365125"/>
          </a:xfrm>
        </p:spPr>
        <p:txBody>
          <a:bodyPr/>
          <a:lstStyle>
            <a:lvl1pPr algn="r">
              <a:defRPr/>
            </a:lvl1pPr>
          </a:lstStyle>
          <a:p>
            <a:pPr marL="0" marR="0" lvl="0" indent="0" algn="r" defTabSz="3429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788" b="0" i="0" u="none" strike="noStrike" kern="1200" cap="none" spc="0" normalizeH="0" baseline="0" noProof="0" smtClean="0">
                <a:ln>
                  <a:noFill/>
                </a:ln>
                <a:solidFill>
                  <a:prstClr val="black">
                    <a:tint val="75000"/>
                  </a:prstClr>
                </a:solidFill>
                <a:effectLst/>
                <a:uLnTx/>
                <a:uFillTx/>
                <a:latin typeface="Century Gothic"/>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6/4/2016</a:t>
            </a:fld>
            <a:endParaRPr kumimoji="0" lang="en-US" sz="788" b="0" i="0" u="none" strike="noStrike" kern="1200" cap="none" spc="0" normalizeH="0" baseline="0" noProof="0" dirty="0">
              <a:ln>
                <a:noFill/>
              </a:ln>
              <a:solidFill>
                <a:prstClr val="black">
                  <a:tint val="75000"/>
                </a:prstClr>
              </a:solidFill>
              <a:effectLst/>
              <a:uLnTx/>
              <a:uFillTx/>
              <a:latin typeface="Century Gothic"/>
              <a:ea typeface="+mn-ea"/>
              <a:cs typeface="+mn-cs"/>
            </a:endParaRPr>
          </a:p>
        </p:txBody>
      </p:sp>
      <p:sp>
        <p:nvSpPr>
          <p:cNvPr id="6" name="Footer Placeholder 5"/>
          <p:cNvSpPr>
            <a:spLocks noGrp="1"/>
          </p:cNvSpPr>
          <p:nvPr>
            <p:ph type="ftr" sz="quarter" idx="11"/>
          </p:nvPr>
        </p:nvSpPr>
        <p:spPr>
          <a:xfrm>
            <a:off x="514350" y="379942"/>
            <a:ext cx="5243619" cy="365125"/>
          </a:xfrm>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788" b="0" i="0" u="none" strike="noStrike" kern="1200" cap="none" spc="0" normalizeH="0" baseline="0" noProof="0" dirty="0">
              <a:ln>
                <a:noFill/>
              </a:ln>
              <a:solidFill>
                <a:prstClr val="black">
                  <a:tint val="75000"/>
                </a:prstClr>
              </a:solidFill>
              <a:effectLst/>
              <a:uLnTx/>
              <a:uFillTx/>
              <a:latin typeface="Century Gothic"/>
              <a:ea typeface="+mn-ea"/>
              <a:cs typeface="+mn-cs"/>
            </a:endParaRPr>
          </a:p>
        </p:txBody>
      </p:sp>
      <p:sp>
        <p:nvSpPr>
          <p:cNvPr id="7" name="Slide Number Placeholder 6"/>
          <p:cNvSpPr>
            <a:spLocks noGrp="1"/>
          </p:cNvSpPr>
          <p:nvPr>
            <p:ph type="sldNum" sz="quarter" idx="12"/>
          </p:nvPr>
        </p:nvSpPr>
        <p:spPr>
          <a:xfrm>
            <a:off x="8146839" y="381001"/>
            <a:ext cx="482811" cy="365125"/>
          </a:xfrm>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788" b="0" i="0" u="none" strike="noStrike" kern="1200" cap="none" spc="0" normalizeH="0" baseline="0" noProof="0" smtClean="0">
                <a:ln>
                  <a:noFill/>
                </a:ln>
                <a:solidFill>
                  <a:prstClr val="black">
                    <a:tint val="75000"/>
                  </a:prstClr>
                </a:solidFill>
                <a:effectLst/>
                <a:uLnTx/>
                <a:uFillTx/>
                <a:latin typeface="Century Gothic"/>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‹N›</a:t>
            </a:fld>
            <a:endParaRPr kumimoji="0" lang="en-US" sz="788" b="0" i="0" u="none" strike="noStrike" kern="1200" cap="none" spc="0" normalizeH="0" baseline="0" noProof="0" dirty="0">
              <a:ln>
                <a:noFill/>
              </a:ln>
              <a:solidFill>
                <a:prstClr val="black">
                  <a:tint val="75000"/>
                </a:prstClr>
              </a:solidFill>
              <a:effectLst/>
              <a:uLnTx/>
              <a:uFillTx/>
              <a:latin typeface="Century Gothic"/>
              <a:ea typeface="+mn-ea"/>
              <a:cs typeface="+mn-cs"/>
            </a:endParaRPr>
          </a:p>
        </p:txBody>
      </p:sp>
      <p:sp>
        <p:nvSpPr>
          <p:cNvPr id="9" name="TextBox 8"/>
          <p:cNvSpPr txBox="1"/>
          <p:nvPr/>
        </p:nvSpPr>
        <p:spPr>
          <a:xfrm>
            <a:off x="357188" y="933450"/>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l" defTabSz="342900" rtl="0" eaLnBrk="1" fontAlgn="auto" latinLnBrk="0" hangingPunct="1">
              <a:lnSpc>
                <a:spcPct val="100000"/>
              </a:lnSpc>
              <a:spcBef>
                <a:spcPct val="0"/>
              </a:spcBef>
              <a:spcAft>
                <a:spcPts val="0"/>
              </a:spcAft>
              <a:buClrTx/>
              <a:buSzTx/>
              <a:buFontTx/>
              <a:buNone/>
              <a:tabLst/>
              <a:defRPr/>
            </a:pPr>
            <a:r>
              <a:rPr kumimoji="0" lang="en-US" sz="6000" b="0" i="0" u="none" strike="noStrike" kern="1200" cap="all" spc="0" normalizeH="0" baseline="0" noProof="0" dirty="0">
                <a:ln w="3175" cmpd="sng">
                  <a:noFill/>
                </a:ln>
                <a:solidFill>
                  <a:prstClr val="black"/>
                </a:solidFill>
                <a:effectLst/>
                <a:uLnTx/>
                <a:uFillTx/>
                <a:latin typeface="Century Gothic"/>
                <a:ea typeface="+mn-ea"/>
                <a:cs typeface="+mn-cs"/>
              </a:rPr>
              <a:t>“</a:t>
            </a:r>
          </a:p>
        </p:txBody>
      </p:sp>
      <p:sp>
        <p:nvSpPr>
          <p:cNvPr id="10" name="TextBox 9"/>
          <p:cNvSpPr txBox="1"/>
          <p:nvPr/>
        </p:nvSpPr>
        <p:spPr>
          <a:xfrm>
            <a:off x="8238173" y="2701290"/>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r" defTabSz="342900" rtl="0" eaLnBrk="1" fontAlgn="auto" latinLnBrk="0" hangingPunct="1">
              <a:lnSpc>
                <a:spcPct val="100000"/>
              </a:lnSpc>
              <a:spcBef>
                <a:spcPct val="0"/>
              </a:spcBef>
              <a:spcAft>
                <a:spcPts val="0"/>
              </a:spcAft>
              <a:buClrTx/>
              <a:buSzTx/>
              <a:buFontTx/>
              <a:buNone/>
              <a:tabLst/>
              <a:defRPr/>
            </a:pPr>
            <a:r>
              <a:rPr kumimoji="0" lang="en-US" sz="6000" b="0" i="0" u="none" strike="noStrike" kern="1200" cap="all" spc="0" normalizeH="0" baseline="0" noProof="0" dirty="0">
                <a:ln w="3175" cmpd="sng">
                  <a:noFill/>
                </a:ln>
                <a:solidFill>
                  <a:prstClr val="black"/>
                </a:solidFill>
                <a:effectLst/>
                <a:uLnTx/>
                <a:uFillTx/>
                <a:latin typeface="Century Gothic"/>
                <a:ea typeface="+mn-ea"/>
                <a:cs typeface="+mn-cs"/>
              </a:rPr>
              <a:t>”</a:t>
            </a:r>
          </a:p>
        </p:txBody>
      </p:sp>
    </p:spTree>
    <p:extLst>
      <p:ext uri="{BB962C8B-B14F-4D97-AF65-F5344CB8AC3E}">
        <p14:creationId xmlns:p14="http://schemas.microsoft.com/office/powerpoint/2010/main" val="63003495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p:cSld name="Scheda nome">
    <p:spTree>
      <p:nvGrpSpPr>
        <p:cNvPr id="1" name=""/>
        <p:cNvGrpSpPr/>
        <p:nvPr/>
      </p:nvGrpSpPr>
      <p:grpSpPr>
        <a:xfrm>
          <a:off x="0" y="0"/>
          <a:ext cx="0" cy="0"/>
          <a:chOff x="0" y="0"/>
          <a:chExt cx="0" cy="0"/>
        </a:xfrm>
      </p:grpSpPr>
      <p:pic>
        <p:nvPicPr>
          <p:cNvPr id="8" name="Picture 7"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9144000" cy="2482850"/>
          </a:xfrm>
          <a:prstGeom prst="rect">
            <a:avLst/>
          </a:prstGeom>
        </p:spPr>
      </p:pic>
      <p:sp>
        <p:nvSpPr>
          <p:cNvPr id="2" name="Title 1"/>
          <p:cNvSpPr>
            <a:spLocks noGrp="1"/>
          </p:cNvSpPr>
          <p:nvPr>
            <p:ph type="title"/>
          </p:nvPr>
        </p:nvSpPr>
        <p:spPr>
          <a:xfrm>
            <a:off x="768371" y="1124702"/>
            <a:ext cx="7609640" cy="2511835"/>
          </a:xfrm>
        </p:spPr>
        <p:txBody>
          <a:bodyPr anchor="b"/>
          <a:lstStyle>
            <a:lvl1pPr algn="l">
              <a:defRPr sz="2400"/>
            </a:lvl1pPr>
          </a:lstStyle>
          <a:p>
            <a:r>
              <a:rPr lang="it-IT" smtClean="0"/>
              <a:t>Fare clic per modificare lo stile del titolo</a:t>
            </a:r>
            <a:endParaRPr lang="en-US" dirty="0"/>
          </a:p>
        </p:txBody>
      </p:sp>
      <p:sp>
        <p:nvSpPr>
          <p:cNvPr id="4" name="Text Placeholder 3"/>
          <p:cNvSpPr>
            <a:spLocks noGrp="1"/>
          </p:cNvSpPr>
          <p:nvPr>
            <p:ph type="body" sz="half" idx="2"/>
          </p:nvPr>
        </p:nvSpPr>
        <p:spPr>
          <a:xfrm>
            <a:off x="768350" y="3648316"/>
            <a:ext cx="7608491" cy="999885"/>
          </a:xfrm>
        </p:spPr>
        <p:txBody>
          <a:bodyPr anchor="t"/>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smtClean="0"/>
              <a:t>Fare clic per modificare stili del testo dello schema</a:t>
            </a:r>
          </a:p>
        </p:txBody>
      </p:sp>
      <p:sp>
        <p:nvSpPr>
          <p:cNvPr id="5" name="Date Placeholder 4"/>
          <p:cNvSpPr>
            <a:spLocks noGrp="1"/>
          </p:cNvSpPr>
          <p:nvPr>
            <p:ph type="dt" sz="half" idx="10"/>
          </p:nvPr>
        </p:nvSpPr>
        <p:spPr>
          <a:xfrm>
            <a:off x="5860839" y="378884"/>
            <a:ext cx="2183130" cy="365125"/>
          </a:xfrm>
        </p:spPr>
        <p:txBody>
          <a:bodyPr/>
          <a:lstStyle>
            <a:lvl1pPr algn="r">
              <a:defRPr/>
            </a:lvl1pPr>
          </a:lstStyle>
          <a:p>
            <a:pPr marL="0" marR="0" lvl="0" indent="0" algn="r" defTabSz="3429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788" b="0" i="0" u="none" strike="noStrike" kern="1200" cap="none" spc="0" normalizeH="0" baseline="0" noProof="0" smtClean="0">
                <a:ln>
                  <a:noFill/>
                </a:ln>
                <a:solidFill>
                  <a:prstClr val="black">
                    <a:tint val="75000"/>
                  </a:prstClr>
                </a:solidFill>
                <a:effectLst/>
                <a:uLnTx/>
                <a:uFillTx/>
                <a:latin typeface="Century Gothic"/>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6/4/2016</a:t>
            </a:fld>
            <a:endParaRPr kumimoji="0" lang="en-US" sz="788" b="0" i="0" u="none" strike="noStrike" kern="1200" cap="none" spc="0" normalizeH="0" baseline="0" noProof="0" dirty="0">
              <a:ln>
                <a:noFill/>
              </a:ln>
              <a:solidFill>
                <a:prstClr val="black">
                  <a:tint val="75000"/>
                </a:prstClr>
              </a:solidFill>
              <a:effectLst/>
              <a:uLnTx/>
              <a:uFillTx/>
              <a:latin typeface="Century Gothic"/>
              <a:ea typeface="+mn-ea"/>
              <a:cs typeface="+mn-cs"/>
            </a:endParaRPr>
          </a:p>
        </p:txBody>
      </p:sp>
      <p:sp>
        <p:nvSpPr>
          <p:cNvPr id="6" name="Footer Placeholder 5"/>
          <p:cNvSpPr>
            <a:spLocks noGrp="1"/>
          </p:cNvSpPr>
          <p:nvPr>
            <p:ph type="ftr" sz="quarter" idx="11"/>
          </p:nvPr>
        </p:nvSpPr>
        <p:spPr>
          <a:xfrm>
            <a:off x="514350" y="378884"/>
            <a:ext cx="5243619" cy="365125"/>
          </a:xfrm>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788" b="0" i="0" u="none" strike="noStrike" kern="1200" cap="none" spc="0" normalizeH="0" baseline="0" noProof="0" dirty="0">
              <a:ln>
                <a:noFill/>
              </a:ln>
              <a:solidFill>
                <a:prstClr val="black">
                  <a:tint val="75000"/>
                </a:prstClr>
              </a:solidFill>
              <a:effectLst/>
              <a:uLnTx/>
              <a:uFillTx/>
              <a:latin typeface="Century Gothic"/>
              <a:ea typeface="+mn-ea"/>
              <a:cs typeface="+mn-cs"/>
            </a:endParaRPr>
          </a:p>
        </p:txBody>
      </p:sp>
      <p:sp>
        <p:nvSpPr>
          <p:cNvPr id="7" name="Slide Number Placeholder 6"/>
          <p:cNvSpPr>
            <a:spLocks noGrp="1"/>
          </p:cNvSpPr>
          <p:nvPr>
            <p:ph type="sldNum" sz="quarter" idx="12"/>
          </p:nvPr>
        </p:nvSpPr>
        <p:spPr>
          <a:xfrm>
            <a:off x="8146839" y="381001"/>
            <a:ext cx="482811" cy="365125"/>
          </a:xfrm>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788" b="0" i="0" u="none" strike="noStrike" kern="1200" cap="none" spc="0" normalizeH="0" baseline="0" noProof="0" smtClean="0">
                <a:ln>
                  <a:noFill/>
                </a:ln>
                <a:solidFill>
                  <a:prstClr val="black">
                    <a:tint val="75000"/>
                  </a:prstClr>
                </a:solidFill>
                <a:effectLst/>
                <a:uLnTx/>
                <a:uFillTx/>
                <a:latin typeface="Century Gothic"/>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‹N›</a:t>
            </a:fld>
            <a:endParaRPr kumimoji="0" lang="en-US" sz="788" b="0" i="0" u="none" strike="noStrike" kern="1200" cap="none" spc="0" normalizeH="0" baseline="0" noProof="0" dirty="0">
              <a:ln>
                <a:noFill/>
              </a:ln>
              <a:solidFill>
                <a:prstClr val="black">
                  <a:tint val="75000"/>
                </a:prstClr>
              </a:solidFill>
              <a:effectLst/>
              <a:uLnTx/>
              <a:uFillTx/>
              <a:latin typeface="Century Gothic"/>
              <a:ea typeface="+mn-ea"/>
              <a:cs typeface="+mn-cs"/>
            </a:endParaRPr>
          </a:p>
        </p:txBody>
      </p:sp>
    </p:spTree>
    <p:extLst>
      <p:ext uri="{BB962C8B-B14F-4D97-AF65-F5344CB8AC3E}">
        <p14:creationId xmlns:p14="http://schemas.microsoft.com/office/powerpoint/2010/main" val="203619469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3 colonne">
    <p:spTree>
      <p:nvGrpSpPr>
        <p:cNvPr id="1" name=""/>
        <p:cNvGrpSpPr/>
        <p:nvPr/>
      </p:nvGrpSpPr>
      <p:grpSpPr>
        <a:xfrm>
          <a:off x="0" y="0"/>
          <a:ext cx="0" cy="0"/>
          <a:chOff x="0" y="0"/>
          <a:chExt cx="0" cy="0"/>
        </a:xfrm>
      </p:grpSpPr>
      <p:sp>
        <p:nvSpPr>
          <p:cNvPr id="15" name="Title 1"/>
          <p:cNvSpPr>
            <a:spLocks noGrp="1"/>
          </p:cNvSpPr>
          <p:nvPr>
            <p:ph type="title"/>
          </p:nvPr>
        </p:nvSpPr>
        <p:spPr>
          <a:xfrm>
            <a:off x="2171701" y="762000"/>
            <a:ext cx="6457949" cy="1303867"/>
          </a:xfrm>
        </p:spPr>
        <p:txBody>
          <a:bodyPr/>
          <a:lstStyle/>
          <a:p>
            <a:r>
              <a:rPr lang="it-IT" smtClean="0"/>
              <a:t>Fare clic per modificare lo stile del titolo</a:t>
            </a:r>
            <a:endParaRPr lang="en-US" dirty="0"/>
          </a:p>
        </p:txBody>
      </p:sp>
      <p:sp>
        <p:nvSpPr>
          <p:cNvPr id="7" name="Text Placeholder 2"/>
          <p:cNvSpPr>
            <a:spLocks noGrp="1"/>
          </p:cNvSpPr>
          <p:nvPr>
            <p:ph type="body" idx="1"/>
          </p:nvPr>
        </p:nvSpPr>
        <p:spPr>
          <a:xfrm>
            <a:off x="514350" y="2202080"/>
            <a:ext cx="2592324" cy="617320"/>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smtClean="0"/>
              <a:t>Fare clic per modificare stili del testo dello schema</a:t>
            </a:r>
          </a:p>
        </p:txBody>
      </p:sp>
      <p:sp>
        <p:nvSpPr>
          <p:cNvPr id="8" name="Text Placeholder 3"/>
          <p:cNvSpPr>
            <a:spLocks noGrp="1"/>
          </p:cNvSpPr>
          <p:nvPr>
            <p:ph type="body" sz="half" idx="15"/>
          </p:nvPr>
        </p:nvSpPr>
        <p:spPr>
          <a:xfrm>
            <a:off x="514349" y="2904565"/>
            <a:ext cx="2592324" cy="331413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it-IT" smtClean="0"/>
              <a:t>Fare clic per modificare stili del testo dello schema</a:t>
            </a:r>
          </a:p>
        </p:txBody>
      </p:sp>
      <p:sp>
        <p:nvSpPr>
          <p:cNvPr id="9" name="Text Placeholder 4"/>
          <p:cNvSpPr>
            <a:spLocks noGrp="1"/>
          </p:cNvSpPr>
          <p:nvPr>
            <p:ph type="body" sz="quarter" idx="3"/>
          </p:nvPr>
        </p:nvSpPr>
        <p:spPr>
          <a:xfrm>
            <a:off x="3276600" y="2201333"/>
            <a:ext cx="2592324" cy="626534"/>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smtClean="0"/>
              <a:t>Fare clic per modificare stili del testo dello schema</a:t>
            </a:r>
          </a:p>
        </p:txBody>
      </p:sp>
      <p:sp>
        <p:nvSpPr>
          <p:cNvPr id="10" name="Text Placeholder 3"/>
          <p:cNvSpPr>
            <a:spLocks noGrp="1"/>
          </p:cNvSpPr>
          <p:nvPr>
            <p:ph type="body" sz="half" idx="16"/>
          </p:nvPr>
        </p:nvSpPr>
        <p:spPr>
          <a:xfrm>
            <a:off x="3275144" y="2904067"/>
            <a:ext cx="2592324" cy="331461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it-IT" smtClean="0"/>
              <a:t>Fare clic per modificare stili del testo dello schema</a:t>
            </a:r>
          </a:p>
        </p:txBody>
      </p:sp>
      <p:sp>
        <p:nvSpPr>
          <p:cNvPr id="11" name="Text Placeholder 4"/>
          <p:cNvSpPr>
            <a:spLocks noGrp="1"/>
          </p:cNvSpPr>
          <p:nvPr>
            <p:ph type="body" sz="quarter" idx="13"/>
          </p:nvPr>
        </p:nvSpPr>
        <p:spPr>
          <a:xfrm>
            <a:off x="6038850" y="2192866"/>
            <a:ext cx="2592324" cy="626534"/>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smtClean="0"/>
              <a:t>Fare clic per modificare stili del testo dello schema</a:t>
            </a:r>
          </a:p>
        </p:txBody>
      </p:sp>
      <p:sp>
        <p:nvSpPr>
          <p:cNvPr id="12" name="Text Placeholder 3"/>
          <p:cNvSpPr>
            <a:spLocks noGrp="1"/>
          </p:cNvSpPr>
          <p:nvPr>
            <p:ph type="body" sz="half" idx="17"/>
          </p:nvPr>
        </p:nvSpPr>
        <p:spPr>
          <a:xfrm>
            <a:off x="6038851" y="2904565"/>
            <a:ext cx="2592324" cy="331413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it-IT" smtClean="0"/>
              <a:t>Fare clic per modificare stili del testo dello schema</a:t>
            </a:r>
          </a:p>
        </p:txBody>
      </p:sp>
      <p:sp>
        <p:nvSpPr>
          <p:cNvPr id="3" name="Date Placeholder 2"/>
          <p:cNvSpPr>
            <a:spLocks noGrp="1"/>
          </p:cNvSpPr>
          <p:nvPr>
            <p:ph type="dt" sz="half" idx="10"/>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788" b="0" i="0" u="none" strike="noStrike" kern="1200" cap="none" spc="0" normalizeH="0" baseline="0" noProof="0" smtClean="0">
                <a:ln>
                  <a:noFill/>
                </a:ln>
                <a:solidFill>
                  <a:prstClr val="black">
                    <a:tint val="75000"/>
                  </a:prstClr>
                </a:solidFill>
                <a:effectLst/>
                <a:uLnTx/>
                <a:uFillTx/>
                <a:latin typeface="Century Gothic"/>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6/4/2016</a:t>
            </a:fld>
            <a:endParaRPr kumimoji="0" lang="en-US" sz="788" b="0" i="0" u="none" strike="noStrike" kern="1200" cap="none" spc="0" normalizeH="0" baseline="0" noProof="0" dirty="0">
              <a:ln>
                <a:noFill/>
              </a:ln>
              <a:solidFill>
                <a:prstClr val="black">
                  <a:tint val="75000"/>
                </a:prstClr>
              </a:solidFill>
              <a:effectLst/>
              <a:uLnTx/>
              <a:uFillTx/>
              <a:latin typeface="Century Gothic"/>
              <a:ea typeface="+mn-ea"/>
              <a:cs typeface="+mn-cs"/>
            </a:endParaRPr>
          </a:p>
        </p:txBody>
      </p:sp>
      <p:sp>
        <p:nvSpPr>
          <p:cNvPr id="4" name="Footer Placeholder 3"/>
          <p:cNvSpPr>
            <a:spLocks noGrp="1"/>
          </p:cNvSpPr>
          <p:nvPr>
            <p:ph type="ftr" sz="quarter" idx="11"/>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788" b="0" i="0" u="none" strike="noStrike" kern="1200" cap="none" spc="0" normalizeH="0" baseline="0" noProof="0" dirty="0">
              <a:ln>
                <a:noFill/>
              </a:ln>
              <a:solidFill>
                <a:prstClr val="black">
                  <a:tint val="75000"/>
                </a:prstClr>
              </a:solidFill>
              <a:effectLst/>
              <a:uLnTx/>
              <a:uFillTx/>
              <a:latin typeface="Century Gothic"/>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788" b="0" i="0" u="none" strike="noStrike" kern="1200" cap="none" spc="0" normalizeH="0" baseline="0" noProof="0" smtClean="0">
                <a:ln>
                  <a:noFill/>
                </a:ln>
                <a:solidFill>
                  <a:prstClr val="black">
                    <a:tint val="75000"/>
                  </a:prstClr>
                </a:solidFill>
                <a:effectLst/>
                <a:uLnTx/>
                <a:uFillTx/>
                <a:latin typeface="Century Gothic"/>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‹N›</a:t>
            </a:fld>
            <a:endParaRPr kumimoji="0" lang="en-US" sz="788" b="0" i="0" u="none" strike="noStrike" kern="1200" cap="none" spc="0" normalizeH="0" baseline="0" noProof="0" dirty="0">
              <a:ln>
                <a:noFill/>
              </a:ln>
              <a:solidFill>
                <a:prstClr val="black">
                  <a:tint val="75000"/>
                </a:prstClr>
              </a:solidFill>
              <a:effectLst/>
              <a:uLnTx/>
              <a:uFillTx/>
              <a:latin typeface="Century Gothic"/>
              <a:ea typeface="+mn-ea"/>
              <a:cs typeface="+mn-cs"/>
            </a:endParaRPr>
          </a:p>
        </p:txBody>
      </p:sp>
    </p:spTree>
    <p:extLst>
      <p:ext uri="{BB962C8B-B14F-4D97-AF65-F5344CB8AC3E}">
        <p14:creationId xmlns:p14="http://schemas.microsoft.com/office/powerpoint/2010/main" val="8150701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3 colonne immagine">
    <p:spTree>
      <p:nvGrpSpPr>
        <p:cNvPr id="1" name=""/>
        <p:cNvGrpSpPr/>
        <p:nvPr/>
      </p:nvGrpSpPr>
      <p:grpSpPr>
        <a:xfrm>
          <a:off x="0" y="0"/>
          <a:ext cx="0" cy="0"/>
          <a:chOff x="0" y="0"/>
          <a:chExt cx="0" cy="0"/>
        </a:xfrm>
      </p:grpSpPr>
      <p:sp>
        <p:nvSpPr>
          <p:cNvPr id="30" name="Title 1"/>
          <p:cNvSpPr>
            <a:spLocks noGrp="1"/>
          </p:cNvSpPr>
          <p:nvPr>
            <p:ph type="title"/>
          </p:nvPr>
        </p:nvSpPr>
        <p:spPr>
          <a:xfrm>
            <a:off x="2171701" y="762000"/>
            <a:ext cx="6457949" cy="1295400"/>
          </a:xfrm>
        </p:spPr>
        <p:txBody>
          <a:bodyPr/>
          <a:lstStyle/>
          <a:p>
            <a:r>
              <a:rPr lang="it-IT" smtClean="0"/>
              <a:t>Fare clic per modificare lo stile del titolo</a:t>
            </a:r>
            <a:endParaRPr lang="en-US" dirty="0"/>
          </a:p>
        </p:txBody>
      </p:sp>
      <p:sp>
        <p:nvSpPr>
          <p:cNvPr id="19" name="Text Placeholder 2"/>
          <p:cNvSpPr>
            <a:spLocks noGrp="1"/>
          </p:cNvSpPr>
          <p:nvPr>
            <p:ph type="body" idx="1"/>
          </p:nvPr>
        </p:nvSpPr>
        <p:spPr>
          <a:xfrm>
            <a:off x="516463" y="4191001"/>
            <a:ext cx="2588687" cy="682765"/>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smtClean="0"/>
              <a:t>Fare clic per modificare stili del testo dello schema</a:t>
            </a:r>
          </a:p>
        </p:txBody>
      </p:sp>
      <p:sp>
        <p:nvSpPr>
          <p:cNvPr id="20" name="Picture Placeholder 2"/>
          <p:cNvSpPr>
            <a:spLocks noGrp="1" noChangeAspect="1"/>
          </p:cNvSpPr>
          <p:nvPr>
            <p:ph type="pic" idx="15"/>
          </p:nvPr>
        </p:nvSpPr>
        <p:spPr>
          <a:xfrm>
            <a:off x="516463" y="2362200"/>
            <a:ext cx="2588687"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it-IT" smtClean="0"/>
              <a:t>Fare clic sull'icona per inserire un'immagine</a:t>
            </a:r>
            <a:endParaRPr lang="en-US" dirty="0"/>
          </a:p>
        </p:txBody>
      </p:sp>
      <p:sp>
        <p:nvSpPr>
          <p:cNvPr id="21" name="Text Placeholder 3"/>
          <p:cNvSpPr>
            <a:spLocks noGrp="1"/>
          </p:cNvSpPr>
          <p:nvPr>
            <p:ph type="body" sz="half" idx="18"/>
          </p:nvPr>
        </p:nvSpPr>
        <p:spPr>
          <a:xfrm>
            <a:off x="516463" y="4873765"/>
            <a:ext cx="2588687" cy="1344921"/>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it-IT" smtClean="0"/>
              <a:t>Fare clic per modificare stili del testo dello schema</a:t>
            </a:r>
          </a:p>
        </p:txBody>
      </p:sp>
      <p:sp>
        <p:nvSpPr>
          <p:cNvPr id="22" name="Text Placeholder 4"/>
          <p:cNvSpPr>
            <a:spLocks noGrp="1"/>
          </p:cNvSpPr>
          <p:nvPr>
            <p:ph type="body" sz="quarter" idx="3"/>
          </p:nvPr>
        </p:nvSpPr>
        <p:spPr>
          <a:xfrm>
            <a:off x="3280698" y="4191001"/>
            <a:ext cx="2586701" cy="682765"/>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smtClean="0"/>
              <a:t>Fare clic per modificare stili del testo dello schema</a:t>
            </a:r>
          </a:p>
        </p:txBody>
      </p:sp>
      <p:sp>
        <p:nvSpPr>
          <p:cNvPr id="23" name="Picture Placeholder 2"/>
          <p:cNvSpPr>
            <a:spLocks noGrp="1" noChangeAspect="1"/>
          </p:cNvSpPr>
          <p:nvPr>
            <p:ph type="pic" idx="21"/>
          </p:nvPr>
        </p:nvSpPr>
        <p:spPr>
          <a:xfrm>
            <a:off x="3280697" y="2362200"/>
            <a:ext cx="258670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it-IT" smtClean="0"/>
              <a:t>Fare clic sull'icona per inserire un'immagine</a:t>
            </a:r>
            <a:endParaRPr lang="en-US" dirty="0"/>
          </a:p>
        </p:txBody>
      </p:sp>
      <p:sp>
        <p:nvSpPr>
          <p:cNvPr id="24" name="Text Placeholder 3"/>
          <p:cNvSpPr>
            <a:spLocks noGrp="1"/>
          </p:cNvSpPr>
          <p:nvPr>
            <p:ph type="body" sz="half" idx="19"/>
          </p:nvPr>
        </p:nvSpPr>
        <p:spPr>
          <a:xfrm>
            <a:off x="3280699" y="4873764"/>
            <a:ext cx="2586701" cy="1344921"/>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it-IT" smtClean="0"/>
              <a:t>Fare clic per modificare stili del testo dello schema</a:t>
            </a:r>
          </a:p>
        </p:txBody>
      </p:sp>
      <p:sp>
        <p:nvSpPr>
          <p:cNvPr id="25" name="Text Placeholder 4"/>
          <p:cNvSpPr>
            <a:spLocks noGrp="1"/>
          </p:cNvSpPr>
          <p:nvPr>
            <p:ph type="body" sz="quarter" idx="13"/>
          </p:nvPr>
        </p:nvSpPr>
        <p:spPr>
          <a:xfrm>
            <a:off x="6037299" y="4191001"/>
            <a:ext cx="2592352" cy="682765"/>
          </a:xfrm>
        </p:spPr>
        <p:txBody>
          <a:bodyPr anchor="b">
            <a:noAutofit/>
          </a:bodyPr>
          <a:lstStyle>
            <a:lvl1pPr marL="0" indent="0">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smtClean="0"/>
              <a:t>Fare clic per modificare stili del testo dello schema</a:t>
            </a:r>
          </a:p>
        </p:txBody>
      </p:sp>
      <p:sp>
        <p:nvSpPr>
          <p:cNvPr id="26" name="Picture Placeholder 2"/>
          <p:cNvSpPr>
            <a:spLocks noGrp="1" noChangeAspect="1"/>
          </p:cNvSpPr>
          <p:nvPr>
            <p:ph type="pic" idx="22"/>
          </p:nvPr>
        </p:nvSpPr>
        <p:spPr>
          <a:xfrm>
            <a:off x="6037391" y="2362200"/>
            <a:ext cx="2585909"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it-IT" smtClean="0"/>
              <a:t>Fare clic sull'icona per inserire un'immagine</a:t>
            </a:r>
            <a:endParaRPr lang="en-US" dirty="0"/>
          </a:p>
        </p:txBody>
      </p:sp>
      <p:sp>
        <p:nvSpPr>
          <p:cNvPr id="27" name="Text Placeholder 3"/>
          <p:cNvSpPr>
            <a:spLocks noGrp="1"/>
          </p:cNvSpPr>
          <p:nvPr>
            <p:ph type="body" sz="half" idx="20"/>
          </p:nvPr>
        </p:nvSpPr>
        <p:spPr>
          <a:xfrm>
            <a:off x="6037299" y="4873762"/>
            <a:ext cx="2589334" cy="1344921"/>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it-IT" smtClean="0"/>
              <a:t>Fare clic per modificare stili del testo dello schema</a:t>
            </a:r>
          </a:p>
        </p:txBody>
      </p:sp>
      <p:sp>
        <p:nvSpPr>
          <p:cNvPr id="3" name="Date Placeholder 2"/>
          <p:cNvSpPr>
            <a:spLocks noGrp="1"/>
          </p:cNvSpPr>
          <p:nvPr>
            <p:ph type="dt" sz="half" idx="10"/>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788" b="0" i="0" u="none" strike="noStrike" kern="1200" cap="none" spc="0" normalizeH="0" baseline="0" noProof="0" smtClean="0">
                <a:ln>
                  <a:noFill/>
                </a:ln>
                <a:solidFill>
                  <a:prstClr val="black">
                    <a:tint val="75000"/>
                  </a:prstClr>
                </a:solidFill>
                <a:effectLst/>
                <a:uLnTx/>
                <a:uFillTx/>
                <a:latin typeface="Century Gothic"/>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6/4/2016</a:t>
            </a:fld>
            <a:endParaRPr kumimoji="0" lang="en-US" sz="788" b="0" i="0" u="none" strike="noStrike" kern="1200" cap="none" spc="0" normalizeH="0" baseline="0" noProof="0" dirty="0">
              <a:ln>
                <a:noFill/>
              </a:ln>
              <a:solidFill>
                <a:prstClr val="black">
                  <a:tint val="75000"/>
                </a:prstClr>
              </a:solidFill>
              <a:effectLst/>
              <a:uLnTx/>
              <a:uFillTx/>
              <a:latin typeface="Century Gothic"/>
              <a:ea typeface="+mn-ea"/>
              <a:cs typeface="+mn-cs"/>
            </a:endParaRPr>
          </a:p>
        </p:txBody>
      </p:sp>
      <p:sp>
        <p:nvSpPr>
          <p:cNvPr id="4" name="Footer Placeholder 3"/>
          <p:cNvSpPr>
            <a:spLocks noGrp="1"/>
          </p:cNvSpPr>
          <p:nvPr>
            <p:ph type="ftr" sz="quarter" idx="11"/>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788" b="0" i="0" u="none" strike="noStrike" kern="1200" cap="none" spc="0" normalizeH="0" baseline="0" noProof="0" dirty="0">
              <a:ln>
                <a:noFill/>
              </a:ln>
              <a:solidFill>
                <a:prstClr val="black">
                  <a:tint val="75000"/>
                </a:prstClr>
              </a:solidFill>
              <a:effectLst/>
              <a:uLnTx/>
              <a:uFillTx/>
              <a:latin typeface="Century Gothic"/>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788" b="0" i="0" u="none" strike="noStrike" kern="1200" cap="none" spc="0" normalizeH="0" baseline="0" noProof="0" smtClean="0">
                <a:ln>
                  <a:noFill/>
                </a:ln>
                <a:solidFill>
                  <a:prstClr val="black">
                    <a:tint val="75000"/>
                  </a:prstClr>
                </a:solidFill>
                <a:effectLst/>
                <a:uLnTx/>
                <a:uFillTx/>
                <a:latin typeface="Century Gothic"/>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‹N›</a:t>
            </a:fld>
            <a:endParaRPr kumimoji="0" lang="en-US" sz="788" b="0" i="0" u="none" strike="noStrike" kern="1200" cap="none" spc="0" normalizeH="0" baseline="0" noProof="0" dirty="0">
              <a:ln>
                <a:noFill/>
              </a:ln>
              <a:solidFill>
                <a:prstClr val="black">
                  <a:tint val="75000"/>
                </a:prstClr>
              </a:solidFill>
              <a:effectLst/>
              <a:uLnTx/>
              <a:uFillTx/>
              <a:latin typeface="Century Gothic"/>
              <a:ea typeface="+mn-ea"/>
              <a:cs typeface="+mn-cs"/>
            </a:endParaRPr>
          </a:p>
        </p:txBody>
      </p:sp>
    </p:spTree>
    <p:extLst>
      <p:ext uri="{BB962C8B-B14F-4D97-AF65-F5344CB8AC3E}">
        <p14:creationId xmlns:p14="http://schemas.microsoft.com/office/powerpoint/2010/main" val="260424918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a:xfrm>
            <a:off x="514350" y="2194560"/>
            <a:ext cx="8115300" cy="40241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788" b="0" i="0" u="none" strike="noStrike" kern="1200" cap="none" spc="0" normalizeH="0" baseline="0" noProof="0" smtClean="0">
                <a:ln>
                  <a:noFill/>
                </a:ln>
                <a:solidFill>
                  <a:prstClr val="black">
                    <a:tint val="75000"/>
                  </a:prstClr>
                </a:solidFill>
                <a:effectLst/>
                <a:uLnTx/>
                <a:uFillTx/>
                <a:latin typeface="Century Gothic"/>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6/4/2016</a:t>
            </a:fld>
            <a:endParaRPr kumimoji="0" lang="en-US" sz="788" b="0" i="0" u="none" strike="noStrike" kern="1200" cap="none" spc="0" normalizeH="0" baseline="0" noProof="0" dirty="0">
              <a:ln>
                <a:noFill/>
              </a:ln>
              <a:solidFill>
                <a:prstClr val="black">
                  <a:tint val="75000"/>
                </a:prstClr>
              </a:solidFill>
              <a:effectLst/>
              <a:uLnTx/>
              <a:uFillTx/>
              <a:latin typeface="Century Gothic"/>
              <a:ea typeface="+mn-ea"/>
              <a:cs typeface="+mn-cs"/>
            </a:endParaRPr>
          </a:p>
        </p:txBody>
      </p:sp>
      <p:sp>
        <p:nvSpPr>
          <p:cNvPr id="5" name="Footer Placeholder 4"/>
          <p:cNvSpPr>
            <a:spLocks noGrp="1"/>
          </p:cNvSpPr>
          <p:nvPr>
            <p:ph type="ftr" sz="quarter" idx="11"/>
          </p:nvPr>
        </p:nvSpPr>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788" b="0" i="0" u="none" strike="noStrike" kern="1200" cap="none" spc="0" normalizeH="0" baseline="0" noProof="0" dirty="0">
              <a:ln>
                <a:noFill/>
              </a:ln>
              <a:solidFill>
                <a:prstClr val="black">
                  <a:tint val="75000"/>
                </a:prstClr>
              </a:solidFill>
              <a:effectLst/>
              <a:uLnTx/>
              <a:uFillTx/>
              <a:latin typeface="Century Gothic"/>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788" b="0" i="0" u="none" strike="noStrike" kern="1200" cap="none" spc="0" normalizeH="0" baseline="0" noProof="0" smtClean="0">
                <a:ln>
                  <a:noFill/>
                </a:ln>
                <a:solidFill>
                  <a:prstClr val="black">
                    <a:tint val="75000"/>
                  </a:prstClr>
                </a:solidFill>
                <a:effectLst/>
                <a:uLnTx/>
                <a:uFillTx/>
                <a:latin typeface="Century Gothic"/>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‹N›</a:t>
            </a:fld>
            <a:endParaRPr kumimoji="0" lang="en-US" sz="788" b="0" i="0" u="none" strike="noStrike" kern="1200" cap="none" spc="0" normalizeH="0" baseline="0" noProof="0" dirty="0">
              <a:ln>
                <a:noFill/>
              </a:ln>
              <a:solidFill>
                <a:prstClr val="black">
                  <a:tint val="75000"/>
                </a:prstClr>
              </a:solidFill>
              <a:effectLst/>
              <a:uLnTx/>
              <a:uFillTx/>
              <a:latin typeface="Century Gothic"/>
              <a:ea typeface="+mn-ea"/>
              <a:cs typeface="+mn-cs"/>
            </a:endParaRPr>
          </a:p>
        </p:txBody>
      </p:sp>
    </p:spTree>
    <p:extLst>
      <p:ext uri="{BB962C8B-B14F-4D97-AF65-F5344CB8AC3E}">
        <p14:creationId xmlns:p14="http://schemas.microsoft.com/office/powerpoint/2010/main" val="243729442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pic>
        <p:nvPicPr>
          <p:cNvPr id="9" name="Picture 8" descr="C2-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9144000" cy="2482850"/>
          </a:xfrm>
          <a:prstGeom prst="rect">
            <a:avLst/>
          </a:prstGeom>
        </p:spPr>
      </p:pic>
      <p:sp>
        <p:nvSpPr>
          <p:cNvPr id="2" name="Vertical Title 1"/>
          <p:cNvSpPr>
            <a:spLocks noGrp="1"/>
          </p:cNvSpPr>
          <p:nvPr>
            <p:ph type="title" orient="vert"/>
          </p:nvPr>
        </p:nvSpPr>
        <p:spPr>
          <a:xfrm>
            <a:off x="7086600" y="745067"/>
            <a:ext cx="1543050" cy="3903133"/>
          </a:xfrm>
        </p:spPr>
        <p:txBody>
          <a:bodyPr vert="eaVert"/>
          <a:lstStyle>
            <a:lvl1pPr algn="l">
              <a:defRPr/>
            </a:lvl1pPr>
          </a:lstStyle>
          <a:p>
            <a:r>
              <a:rPr lang="it-IT" smtClean="0"/>
              <a:t>Fare clic per modificare lo stile del titolo</a:t>
            </a:r>
            <a:endParaRPr lang="en-US" dirty="0"/>
          </a:p>
        </p:txBody>
      </p:sp>
      <p:sp>
        <p:nvSpPr>
          <p:cNvPr id="3" name="Vertical Text Placeholder 2"/>
          <p:cNvSpPr>
            <a:spLocks noGrp="1"/>
          </p:cNvSpPr>
          <p:nvPr>
            <p:ph type="body" orient="vert" idx="1"/>
          </p:nvPr>
        </p:nvSpPr>
        <p:spPr>
          <a:xfrm>
            <a:off x="768350" y="745068"/>
            <a:ext cx="6153151" cy="3903133"/>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10"/>
          </p:nvPr>
        </p:nvSpPr>
        <p:spPr>
          <a:xfrm>
            <a:off x="5860839" y="379942"/>
            <a:ext cx="2183130" cy="365125"/>
          </a:xfrm>
        </p:spPr>
        <p:txBody>
          <a:bodyPr/>
          <a:lstStyle>
            <a:lvl1pPr algn="r">
              <a:defRPr/>
            </a:lvl1pPr>
          </a:lstStyle>
          <a:p>
            <a:pPr marL="0" marR="0" lvl="0" indent="0" algn="r" defTabSz="3429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788" b="0" i="0" u="none" strike="noStrike" kern="1200" cap="none" spc="0" normalizeH="0" baseline="0" noProof="0" smtClean="0">
                <a:ln>
                  <a:noFill/>
                </a:ln>
                <a:solidFill>
                  <a:prstClr val="black">
                    <a:tint val="75000"/>
                  </a:prstClr>
                </a:solidFill>
                <a:effectLst/>
                <a:uLnTx/>
                <a:uFillTx/>
                <a:latin typeface="Century Gothic"/>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6/4/2016</a:t>
            </a:fld>
            <a:endParaRPr kumimoji="0" lang="en-US" sz="788" b="0" i="0" u="none" strike="noStrike" kern="1200" cap="none" spc="0" normalizeH="0" baseline="0" noProof="0" dirty="0">
              <a:ln>
                <a:noFill/>
              </a:ln>
              <a:solidFill>
                <a:prstClr val="black">
                  <a:tint val="75000"/>
                </a:prstClr>
              </a:solidFill>
              <a:effectLst/>
              <a:uLnTx/>
              <a:uFillTx/>
              <a:latin typeface="Century Gothic"/>
              <a:ea typeface="+mn-ea"/>
              <a:cs typeface="+mn-cs"/>
            </a:endParaRPr>
          </a:p>
        </p:txBody>
      </p:sp>
      <p:sp>
        <p:nvSpPr>
          <p:cNvPr id="5" name="Footer Placeholder 4"/>
          <p:cNvSpPr>
            <a:spLocks noGrp="1"/>
          </p:cNvSpPr>
          <p:nvPr>
            <p:ph type="ftr" sz="quarter" idx="11"/>
          </p:nvPr>
        </p:nvSpPr>
        <p:spPr>
          <a:xfrm>
            <a:off x="514350" y="381001"/>
            <a:ext cx="5243619" cy="365125"/>
          </a:xfrm>
        </p:spPr>
        <p:txBody>
          <a:body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788" b="0" i="0" u="none" strike="noStrike" kern="1200" cap="none" spc="0" normalizeH="0" baseline="0" noProof="0" dirty="0">
              <a:ln>
                <a:noFill/>
              </a:ln>
              <a:solidFill>
                <a:prstClr val="black">
                  <a:tint val="75000"/>
                </a:prstClr>
              </a:solidFill>
              <a:effectLst/>
              <a:uLnTx/>
              <a:uFillTx/>
              <a:latin typeface="Century Gothic"/>
              <a:ea typeface="+mn-ea"/>
              <a:cs typeface="+mn-cs"/>
            </a:endParaRPr>
          </a:p>
        </p:txBody>
      </p:sp>
      <p:sp>
        <p:nvSpPr>
          <p:cNvPr id="6" name="Slide Number Placeholder 5"/>
          <p:cNvSpPr>
            <a:spLocks noGrp="1"/>
          </p:cNvSpPr>
          <p:nvPr>
            <p:ph type="sldNum" sz="quarter" idx="12"/>
          </p:nvPr>
        </p:nvSpPr>
        <p:spPr>
          <a:xfrm>
            <a:off x="8146839" y="381001"/>
            <a:ext cx="482811" cy="365125"/>
          </a:xfrm>
        </p:spPr>
        <p:txBody>
          <a:bodyPr/>
          <a:lstStyle/>
          <a:p>
            <a:pPr marL="0" marR="0" lvl="0" indent="0" algn="r" defTabSz="3429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788" b="0" i="0" u="none" strike="noStrike" kern="1200" cap="none" spc="0" normalizeH="0" baseline="0" noProof="0" smtClean="0">
                <a:ln>
                  <a:noFill/>
                </a:ln>
                <a:solidFill>
                  <a:prstClr val="black">
                    <a:tint val="75000"/>
                  </a:prstClr>
                </a:solidFill>
                <a:effectLst/>
                <a:uLnTx/>
                <a:uFillTx/>
                <a:latin typeface="Century Gothic"/>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‹N›</a:t>
            </a:fld>
            <a:endParaRPr kumimoji="0" lang="en-US" sz="788" b="0" i="0" u="none" strike="noStrike" kern="1200" cap="none" spc="0" normalizeH="0" baseline="0" noProof="0" dirty="0">
              <a:ln>
                <a:noFill/>
              </a:ln>
              <a:solidFill>
                <a:prstClr val="black">
                  <a:tint val="75000"/>
                </a:prstClr>
              </a:solidFill>
              <a:effectLst/>
              <a:uLnTx/>
              <a:uFillTx/>
              <a:latin typeface="Century Gothic"/>
              <a:ea typeface="+mn-ea"/>
              <a:cs typeface="+mn-cs"/>
            </a:endParaRPr>
          </a:p>
        </p:txBody>
      </p:sp>
    </p:spTree>
    <p:extLst>
      <p:ext uri="{BB962C8B-B14F-4D97-AF65-F5344CB8AC3E}">
        <p14:creationId xmlns:p14="http://schemas.microsoft.com/office/powerpoint/2010/main" val="351814642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567B23-FBB7-40E3-AE36-459449FF0EDC}" type="datetimeFigureOut">
              <a:rPr kumimoji="0" lang="it-IT"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04/06/2016</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egnaposto piè di pa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egnaposto numero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6E5337-97B2-4544-87F8-DA778B3297DA}" type="slidenum">
              <a:rPr kumimoji="0" lang="it-IT"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5518774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567B23-FBB7-40E3-AE36-459449FF0EDC}" type="datetimeFigureOut">
              <a:rPr kumimoji="0" lang="it-IT"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04/06/2016</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egnaposto piè di pa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egnaposto numero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6E5337-97B2-4544-87F8-DA778B3297DA}" type="slidenum">
              <a:rPr kumimoji="0" lang="it-IT"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8832637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567B23-FBB7-40E3-AE36-459449FF0EDC}" type="datetimeFigureOut">
              <a:rPr kumimoji="0" lang="it-IT"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04/06/2016</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egnaposto piè di pagina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egnaposto numero diapositiva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6E5337-97B2-4544-87F8-DA778B3297DA}" type="slidenum">
              <a:rPr kumimoji="0" lang="it-IT"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21603369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5567B23-FBB7-40E3-AE36-459449FF0EDC}" type="datetimeFigureOut">
              <a:rPr kumimoji="0" lang="it-IT"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04/06/2016</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egnaposto piè di pagina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egnaposto numero diapositiva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6E5337-97B2-4544-87F8-DA778B3297DA}" type="slidenum">
              <a:rPr kumimoji="0" lang="it-IT"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087684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theme" Target="../theme/theme3.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theme" Target="../theme/theme4.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theme" Target="../theme/theme5.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20" Type="http://schemas.openxmlformats.org/officeDocument/2006/relationships/audio" Target="NUL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10" Type="http://schemas.openxmlformats.org/officeDocument/2006/relationships/slideLayout" Target="../slideLayouts/slideLayout71.xml"/><Relationship Id="rId19" Type="http://schemas.openxmlformats.org/officeDocument/2006/relationships/audio" Target="../media/audio1.wav"/><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18" Type="http://schemas.openxmlformats.org/officeDocument/2006/relationships/theme" Target="../theme/theme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slideLayout" Target="../slideLayouts/slideLayout95.xml"/><Relationship Id="rId2" Type="http://schemas.openxmlformats.org/officeDocument/2006/relationships/slideLayout" Target="../slideLayouts/slideLayout80.xml"/><Relationship Id="rId16" Type="http://schemas.openxmlformats.org/officeDocument/2006/relationships/slideLayout" Target="../slideLayouts/slideLayout94.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10" Type="http://schemas.openxmlformats.org/officeDocument/2006/relationships/slideLayout" Target="../slideLayouts/slideLayout88.xml"/><Relationship Id="rId19" Type="http://schemas.openxmlformats.org/officeDocument/2006/relationships/image" Target="../media/image2.png"/><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7.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8.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9.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0" y="0"/>
            <a:ext cx="9159875" cy="6858000"/>
            <a:chOff x="0" y="0"/>
            <a:chExt cx="5770" cy="4320"/>
          </a:xfrm>
        </p:grpSpPr>
        <p:sp>
          <p:nvSpPr>
            <p:cNvPr id="91139"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Tahoma"/>
                <a:ea typeface="+mn-ea"/>
                <a:cs typeface="Arial" charset="0"/>
              </a:endParaRPr>
            </a:p>
          </p:txBody>
        </p:sp>
        <p:sp>
          <p:nvSpPr>
            <p:cNvPr id="3081"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a:ln>
                  <a:noFill/>
                </a:ln>
                <a:solidFill>
                  <a:srgbClr val="FFFFFF"/>
                </a:solidFill>
                <a:effectLst/>
                <a:uLnTx/>
                <a:uFillTx/>
                <a:latin typeface="Tahoma" pitchFamily="34" charset="0"/>
                <a:ea typeface="+mn-ea"/>
                <a:cs typeface="Arial" charset="0"/>
              </a:endParaRPr>
            </a:p>
          </p:txBody>
        </p:sp>
        <p:sp>
          <p:nvSpPr>
            <p:cNvPr id="3082"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a:ln>
                  <a:noFill/>
                </a:ln>
                <a:solidFill>
                  <a:srgbClr val="FFFFFF"/>
                </a:solidFill>
                <a:effectLst/>
                <a:uLnTx/>
                <a:uFillTx/>
                <a:latin typeface="Tahoma" pitchFamily="34" charset="0"/>
                <a:ea typeface="+mn-ea"/>
                <a:cs typeface="Arial" charset="0"/>
              </a:endParaRPr>
            </a:p>
          </p:txBody>
        </p:sp>
        <p:sp>
          <p:nvSpPr>
            <p:cNvPr id="3083" name="Rectangle 6"/>
            <p:cNvSpPr>
              <a:spLocks noChangeArrowheads="1"/>
            </p:cNvSpPr>
            <p:nvPr userDrawn="1"/>
          </p:nvSpPr>
          <p:spPr bwMode="hidden">
            <a:xfrm>
              <a:off x="2256" y="0"/>
              <a:ext cx="240" cy="432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a:ln>
                  <a:noFill/>
                </a:ln>
                <a:solidFill>
                  <a:srgbClr val="FFFFFF"/>
                </a:solidFill>
                <a:effectLst/>
                <a:uLnTx/>
                <a:uFillTx/>
                <a:latin typeface="Tahoma" pitchFamily="34" charset="0"/>
                <a:ea typeface="+mn-ea"/>
                <a:cs typeface="Arial" charset="0"/>
              </a:endParaRPr>
            </a:p>
          </p:txBody>
        </p:sp>
        <p:sp>
          <p:nvSpPr>
            <p:cNvPr id="3084"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a:ln>
                  <a:noFill/>
                </a:ln>
                <a:solidFill>
                  <a:srgbClr val="FFFFFF"/>
                </a:solidFill>
                <a:effectLst/>
                <a:uLnTx/>
                <a:uFillTx/>
                <a:latin typeface="Tahoma" pitchFamily="34" charset="0"/>
                <a:ea typeface="+mn-ea"/>
                <a:cs typeface="Arial" charset="0"/>
              </a:endParaRPr>
            </a:p>
          </p:txBody>
        </p:sp>
        <p:sp>
          <p:nvSpPr>
            <p:cNvPr id="3085"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a:ln>
                  <a:noFill/>
                </a:ln>
                <a:solidFill>
                  <a:srgbClr val="FFFFFF"/>
                </a:solidFill>
                <a:effectLst/>
                <a:uLnTx/>
                <a:uFillTx/>
                <a:latin typeface="Tahoma" pitchFamily="34" charset="0"/>
                <a:ea typeface="+mn-ea"/>
                <a:cs typeface="Arial" charset="0"/>
              </a:endParaRPr>
            </a:p>
          </p:txBody>
        </p:sp>
        <p:sp>
          <p:nvSpPr>
            <p:cNvPr id="91145"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Tahoma"/>
                <a:ea typeface="+mn-ea"/>
                <a:cs typeface="Arial" charset="0"/>
              </a:endParaRPr>
            </a:p>
          </p:txBody>
        </p:sp>
        <p:sp>
          <p:nvSpPr>
            <p:cNvPr id="91146"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Tahoma"/>
                <a:ea typeface="+mn-ea"/>
                <a:cs typeface="Arial" charset="0"/>
              </a:endParaRPr>
            </a:p>
          </p:txBody>
        </p:sp>
        <p:sp>
          <p:nvSpPr>
            <p:cNvPr id="3088"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a:ln>
                  <a:noFill/>
                </a:ln>
                <a:solidFill>
                  <a:srgbClr val="FFFFFF"/>
                </a:solidFill>
                <a:effectLst/>
                <a:uLnTx/>
                <a:uFillTx/>
                <a:latin typeface="Tahoma" pitchFamily="34" charset="0"/>
                <a:ea typeface="+mn-ea"/>
                <a:cs typeface="Arial" charset="0"/>
              </a:endParaRPr>
            </a:p>
          </p:txBody>
        </p:sp>
        <p:sp>
          <p:nvSpPr>
            <p:cNvPr id="3089"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a:ln>
                  <a:noFill/>
                </a:ln>
                <a:solidFill>
                  <a:srgbClr val="FFFFFF"/>
                </a:solidFill>
                <a:effectLst/>
                <a:uLnTx/>
                <a:uFillTx/>
                <a:latin typeface="Tahoma" pitchFamily="34" charset="0"/>
                <a:ea typeface="+mn-ea"/>
                <a:cs typeface="Arial" charset="0"/>
              </a:endParaRPr>
            </a:p>
          </p:txBody>
        </p:sp>
        <p:sp>
          <p:nvSpPr>
            <p:cNvPr id="3090" name="Rectangle 13"/>
            <p:cNvSpPr>
              <a:spLocks noChangeArrowheads="1"/>
            </p:cNvSpPr>
            <p:nvPr userDrawn="1"/>
          </p:nvSpPr>
          <p:spPr bwMode="hidden">
            <a:xfrm>
              <a:off x="1248" y="0"/>
              <a:ext cx="144" cy="432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a:ln>
                  <a:noFill/>
                </a:ln>
                <a:solidFill>
                  <a:srgbClr val="FFFFFF"/>
                </a:solidFill>
                <a:effectLst/>
                <a:uLnTx/>
                <a:uFillTx/>
                <a:latin typeface="Tahoma" pitchFamily="34" charset="0"/>
                <a:ea typeface="+mn-ea"/>
                <a:cs typeface="Arial" charset="0"/>
              </a:endParaRPr>
            </a:p>
          </p:txBody>
        </p:sp>
        <p:sp>
          <p:nvSpPr>
            <p:cNvPr id="3091" name="Rectangle 14"/>
            <p:cNvSpPr>
              <a:spLocks noChangeArrowheads="1"/>
            </p:cNvSpPr>
            <p:nvPr userDrawn="1"/>
          </p:nvSpPr>
          <p:spPr bwMode="hidden">
            <a:xfrm>
              <a:off x="3300" y="0"/>
              <a:ext cx="252" cy="4320"/>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a:ln>
                  <a:noFill/>
                </a:ln>
                <a:solidFill>
                  <a:srgbClr val="FFFFFF"/>
                </a:solidFill>
                <a:effectLst/>
                <a:uLnTx/>
                <a:uFillTx/>
                <a:latin typeface="Tahoma" pitchFamily="34" charset="0"/>
                <a:ea typeface="+mn-ea"/>
                <a:cs typeface="Arial" charset="0"/>
              </a:endParaRPr>
            </a:p>
          </p:txBody>
        </p:sp>
        <p:sp>
          <p:nvSpPr>
            <p:cNvPr id="91151"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Tahoma"/>
                <a:ea typeface="+mn-ea"/>
                <a:cs typeface="Arial" charset="0"/>
              </a:endParaRPr>
            </a:p>
          </p:txBody>
        </p:sp>
        <p:sp>
          <p:nvSpPr>
            <p:cNvPr id="3093"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a:ln>
                  <a:noFill/>
                </a:ln>
                <a:solidFill>
                  <a:srgbClr val="FFFFFF"/>
                </a:solidFill>
                <a:effectLst/>
                <a:uLnTx/>
                <a:uFillTx/>
                <a:latin typeface="Tahoma" pitchFamily="34" charset="0"/>
                <a:ea typeface="+mn-ea"/>
                <a:cs typeface="Arial" charset="0"/>
              </a:endParaRPr>
            </a:p>
          </p:txBody>
        </p:sp>
        <p:sp>
          <p:nvSpPr>
            <p:cNvPr id="91153"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Tahoma"/>
                <a:ea typeface="+mn-ea"/>
                <a:cs typeface="Arial" charset="0"/>
              </a:endParaRPr>
            </a:p>
          </p:txBody>
        </p:sp>
        <p:sp>
          <p:nvSpPr>
            <p:cNvPr id="3095"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a:ln>
                  <a:noFill/>
                </a:ln>
                <a:solidFill>
                  <a:srgbClr val="FFFFFF"/>
                </a:solidFill>
                <a:effectLst/>
                <a:uLnTx/>
                <a:uFillTx/>
                <a:latin typeface="Tahoma" pitchFamily="34" charset="0"/>
                <a:ea typeface="+mn-ea"/>
                <a:cs typeface="Arial" charset="0"/>
              </a:endParaRPr>
            </a:p>
          </p:txBody>
        </p:sp>
        <p:sp>
          <p:nvSpPr>
            <p:cNvPr id="91155"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Tahoma"/>
                <a:ea typeface="+mn-ea"/>
                <a:cs typeface="Arial" charset="0"/>
              </a:endParaRPr>
            </a:p>
          </p:txBody>
        </p:sp>
        <p:sp>
          <p:nvSpPr>
            <p:cNvPr id="3097"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a:ln>
                  <a:noFill/>
                </a:ln>
                <a:solidFill>
                  <a:srgbClr val="FFFFFF"/>
                </a:solidFill>
                <a:effectLst/>
                <a:uLnTx/>
                <a:uFillTx/>
                <a:latin typeface="Tahoma" pitchFamily="34" charset="0"/>
                <a:ea typeface="+mn-ea"/>
                <a:cs typeface="Arial" charset="0"/>
              </a:endParaRPr>
            </a:p>
          </p:txBody>
        </p:sp>
        <p:sp>
          <p:nvSpPr>
            <p:cNvPr id="3098"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Tahoma" pitchFamily="34" charset="0"/>
                </a:defRPr>
              </a:lvl1pPr>
              <a:lvl2pPr marL="742950" indent="-285750" eaLnBrk="0" hangingPunct="0">
                <a:defRPr>
                  <a:solidFill>
                    <a:schemeClr val="tx1"/>
                  </a:solidFill>
                  <a:latin typeface="Tahoma" pitchFamily="34" charset="0"/>
                </a:defRPr>
              </a:lvl2pPr>
              <a:lvl3pPr marL="1143000" indent="-228600" eaLnBrk="0" hangingPunct="0">
                <a:defRPr>
                  <a:solidFill>
                    <a:schemeClr val="tx1"/>
                  </a:solidFill>
                  <a:latin typeface="Tahoma" pitchFamily="34" charset="0"/>
                </a:defRPr>
              </a:lvl3pPr>
              <a:lvl4pPr marL="1600200" indent="-228600" eaLnBrk="0" hangingPunct="0">
                <a:defRPr>
                  <a:solidFill>
                    <a:schemeClr val="tx1"/>
                  </a:solidFill>
                  <a:latin typeface="Tahoma" pitchFamily="34" charset="0"/>
                </a:defRPr>
              </a:lvl4pPr>
              <a:lvl5pPr marL="2057400" indent="-228600" eaLnBrk="0" hangingPunct="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altLang="it-IT" sz="1800" b="0" i="0" u="none" strike="noStrike" kern="1200" cap="none" spc="0" normalizeH="0" baseline="0" noProof="0">
                <a:ln>
                  <a:noFill/>
                </a:ln>
                <a:solidFill>
                  <a:srgbClr val="FFFFFF"/>
                </a:solidFill>
                <a:effectLst/>
                <a:uLnTx/>
                <a:uFillTx/>
                <a:latin typeface="Tahoma" pitchFamily="34" charset="0"/>
                <a:ea typeface="+mn-ea"/>
                <a:cs typeface="Arial" charset="0"/>
              </a:endParaRPr>
            </a:p>
          </p:txBody>
        </p:sp>
        <p:sp>
          <p:nvSpPr>
            <p:cNvPr id="3099"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a14="http://schemas.microsoft.com/office/drawing/2010/main" w="9525">
                  <a:solidFill>
                    <a:srgbClr val="F11E8C"/>
                  </a:solidFill>
                  <a:prstDash val="solid"/>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smtClean="0">
                <a:ln>
                  <a:noFill/>
                </a:ln>
                <a:solidFill>
                  <a:srgbClr val="FFFFFF"/>
                </a:solidFill>
                <a:effectLst/>
                <a:uLnTx/>
                <a:uFillTx/>
                <a:latin typeface="Tahoma"/>
                <a:ea typeface="+mn-ea"/>
                <a:cs typeface="Arial" charset="0"/>
              </a:endParaRPr>
            </a:p>
          </p:txBody>
        </p:sp>
        <p:sp>
          <p:nvSpPr>
            <p:cNvPr id="91159" name="Freeform 23"/>
            <p:cNvSpPr>
              <a:spLocks/>
            </p:cNvSpPr>
            <p:nvPr userDrawn="1"/>
          </p:nvSpPr>
          <p:spPr bwMode="hidden">
            <a:xfrm>
              <a:off x="0" y="3867"/>
              <a:ext cx="5770" cy="174"/>
            </a:xfrm>
            <a:custGeom>
              <a:avLst/>
              <a:gdLst>
                <a:gd name="T0" fmla="*/ 4993 w 5770"/>
                <a:gd name="T1" fmla="*/ 66 h 174"/>
                <a:gd name="T2" fmla="*/ 4771 w 5770"/>
                <a:gd name="T3" fmla="*/ 132 h 174"/>
                <a:gd name="T4" fmla="*/ 4640 w 5770"/>
                <a:gd name="T5" fmla="*/ 96 h 174"/>
                <a:gd name="T6" fmla="*/ 4598 w 5770"/>
                <a:gd name="T7" fmla="*/ 36 h 174"/>
                <a:gd name="T8" fmla="*/ 4478 w 5770"/>
                <a:gd name="T9" fmla="*/ 30 h 174"/>
                <a:gd name="T10" fmla="*/ 4186 w 5770"/>
                <a:gd name="T11" fmla="*/ 108 h 174"/>
                <a:gd name="T12" fmla="*/ 3815 w 5770"/>
                <a:gd name="T13" fmla="*/ 120 h 174"/>
                <a:gd name="T14" fmla="*/ 3617 w 5770"/>
                <a:gd name="T15" fmla="*/ 72 h 174"/>
                <a:gd name="T16" fmla="*/ 3510 w 5770"/>
                <a:gd name="T17" fmla="*/ 60 h 174"/>
                <a:gd name="T18" fmla="*/ 3336 w 5770"/>
                <a:gd name="T19" fmla="*/ 96 h 174"/>
                <a:gd name="T20" fmla="*/ 2846 w 5770"/>
                <a:gd name="T21" fmla="*/ 150 h 174"/>
                <a:gd name="T22" fmla="*/ 2703 w 5770"/>
                <a:gd name="T23" fmla="*/ 96 h 174"/>
                <a:gd name="T24" fmla="*/ 2619 w 5770"/>
                <a:gd name="T25" fmla="*/ 90 h 174"/>
                <a:gd name="T26" fmla="*/ 2416 w 5770"/>
                <a:gd name="T27" fmla="*/ 132 h 174"/>
                <a:gd name="T28" fmla="*/ 2278 w 5770"/>
                <a:gd name="T29" fmla="*/ 84 h 174"/>
                <a:gd name="T30" fmla="*/ 2151 w 5770"/>
                <a:gd name="T31" fmla="*/ 36 h 174"/>
                <a:gd name="T32" fmla="*/ 1947 w 5770"/>
                <a:gd name="T33" fmla="*/ 120 h 174"/>
                <a:gd name="T34" fmla="*/ 1525 w 5770"/>
                <a:gd name="T35" fmla="*/ 102 h 174"/>
                <a:gd name="T36" fmla="*/ 1429 w 5770"/>
                <a:gd name="T37" fmla="*/ 60 h 174"/>
                <a:gd name="T38" fmla="*/ 1333 w 5770"/>
                <a:gd name="T39" fmla="*/ 60 h 174"/>
                <a:gd name="T40" fmla="*/ 1058 w 5770"/>
                <a:gd name="T41" fmla="*/ 150 h 174"/>
                <a:gd name="T42" fmla="*/ 652 w 5770"/>
                <a:gd name="T43" fmla="*/ 150 h 174"/>
                <a:gd name="T44" fmla="*/ 442 w 5770"/>
                <a:gd name="T45" fmla="*/ 66 h 174"/>
                <a:gd name="T46" fmla="*/ 377 w 5770"/>
                <a:gd name="T47" fmla="*/ 48 h 174"/>
                <a:gd name="T48" fmla="*/ 305 w 5770"/>
                <a:gd name="T49" fmla="*/ 108 h 174"/>
                <a:gd name="T50" fmla="*/ 144 w 5770"/>
                <a:gd name="T51" fmla="*/ 138 h 174"/>
                <a:gd name="T52" fmla="*/ 0 w 5770"/>
                <a:gd name="T53" fmla="*/ 96 h 174"/>
                <a:gd name="T54" fmla="*/ 167 w 5770"/>
                <a:gd name="T55" fmla="*/ 120 h 174"/>
                <a:gd name="T56" fmla="*/ 323 w 5770"/>
                <a:gd name="T57" fmla="*/ 84 h 174"/>
                <a:gd name="T58" fmla="*/ 383 w 5770"/>
                <a:gd name="T59" fmla="*/ 24 h 174"/>
                <a:gd name="T60" fmla="*/ 460 w 5770"/>
                <a:gd name="T61" fmla="*/ 60 h 174"/>
                <a:gd name="T62" fmla="*/ 706 w 5770"/>
                <a:gd name="T63" fmla="*/ 144 h 174"/>
                <a:gd name="T64" fmla="*/ 1100 w 5770"/>
                <a:gd name="T65" fmla="*/ 120 h 174"/>
                <a:gd name="T66" fmla="*/ 1345 w 5770"/>
                <a:gd name="T67" fmla="*/ 36 h 174"/>
                <a:gd name="T68" fmla="*/ 1441 w 5770"/>
                <a:gd name="T69" fmla="*/ 48 h 174"/>
                <a:gd name="T70" fmla="*/ 1561 w 5770"/>
                <a:gd name="T71" fmla="*/ 90 h 174"/>
                <a:gd name="T72" fmla="*/ 1971 w 5770"/>
                <a:gd name="T73" fmla="*/ 96 h 174"/>
                <a:gd name="T74" fmla="*/ 2235 w 5770"/>
                <a:gd name="T75" fmla="*/ 3 h 174"/>
                <a:gd name="T76" fmla="*/ 2350 w 5770"/>
                <a:gd name="T77" fmla="*/ 102 h 174"/>
                <a:gd name="T78" fmla="*/ 2559 w 5770"/>
                <a:gd name="T79" fmla="*/ 96 h 174"/>
                <a:gd name="T80" fmla="*/ 2715 w 5770"/>
                <a:gd name="T81" fmla="*/ 24 h 174"/>
                <a:gd name="T82" fmla="*/ 2792 w 5770"/>
                <a:gd name="T83" fmla="*/ 132 h 174"/>
                <a:gd name="T84" fmla="*/ 3127 w 5770"/>
                <a:gd name="T85" fmla="*/ 102 h 174"/>
                <a:gd name="T86" fmla="*/ 3486 w 5770"/>
                <a:gd name="T87" fmla="*/ 48 h 174"/>
                <a:gd name="T88" fmla="*/ 3582 w 5770"/>
                <a:gd name="T89" fmla="*/ 42 h 174"/>
                <a:gd name="T90" fmla="*/ 3731 w 5770"/>
                <a:gd name="T91" fmla="*/ 90 h 174"/>
                <a:gd name="T92" fmla="*/ 4078 w 5770"/>
                <a:gd name="T93" fmla="*/ 102 h 174"/>
                <a:gd name="T94" fmla="*/ 4419 w 5770"/>
                <a:gd name="T95" fmla="*/ 30 h 174"/>
                <a:gd name="T96" fmla="*/ 4574 w 5770"/>
                <a:gd name="T97" fmla="*/ 6 h 174"/>
                <a:gd name="T98" fmla="*/ 4628 w 5770"/>
                <a:gd name="T99" fmla="*/ 60 h 174"/>
                <a:gd name="T100" fmla="*/ 4724 w 5770"/>
                <a:gd name="T101" fmla="*/ 108 h 174"/>
                <a:gd name="T102" fmla="*/ 4927 w 5770"/>
                <a:gd name="T103" fmla="*/ 84 h 174"/>
                <a:gd name="T104" fmla="*/ 5118 w 5770"/>
                <a:gd name="T105" fmla="*/ 14 h 174"/>
                <a:gd name="T106" fmla="*/ 5280 w 5770"/>
                <a:gd name="T107" fmla="*/ 9 h 174"/>
                <a:gd name="T108" fmla="*/ 5453 w 5770"/>
                <a:gd name="T109" fmla="*/ 36 h 174"/>
                <a:gd name="T110" fmla="*/ 5465 w 5770"/>
                <a:gd name="T111" fmla="*/ 72 h 174"/>
                <a:gd name="T112" fmla="*/ 5656 w 5770"/>
                <a:gd name="T113" fmla="*/ 90 h 174"/>
                <a:gd name="T114" fmla="*/ 5710 w 5770"/>
                <a:gd name="T115" fmla="*/ 102 h 174"/>
                <a:gd name="T116" fmla="*/ 5477 w 5770"/>
                <a:gd name="T117" fmla="*/ 90 h 174"/>
                <a:gd name="T118" fmla="*/ 5453 w 5770"/>
                <a:gd name="T119" fmla="*/ 60 h 174"/>
                <a:gd name="T120" fmla="*/ 5393 w 5770"/>
                <a:gd name="T121" fmla="*/ 30 h 174"/>
                <a:gd name="T122" fmla="*/ 5219 w 5770"/>
                <a:gd name="T123" fmla="*/ 24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800" b="0" i="0" u="none" strike="noStrike" kern="1200" cap="none" spc="0" normalizeH="0" baseline="0" noProof="0">
                <a:ln>
                  <a:noFill/>
                </a:ln>
                <a:solidFill>
                  <a:srgbClr val="FFFFFF"/>
                </a:solidFill>
                <a:effectLst/>
                <a:uLnTx/>
                <a:uFillTx/>
                <a:latin typeface="Tahoma"/>
                <a:ea typeface="+mn-ea"/>
                <a:cs typeface="Arial" charset="0"/>
              </a:endParaRPr>
            </a:p>
          </p:txBody>
        </p:sp>
      </p:grpSp>
      <p:sp>
        <p:nvSpPr>
          <p:cNvPr id="91160" name="Rectangle 24"/>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it-IT" smtClean="0"/>
              <a:t>Fare clic per modificare lo stile del titolo</a:t>
            </a:r>
          </a:p>
        </p:txBody>
      </p:sp>
      <p:sp>
        <p:nvSpPr>
          <p:cNvPr id="91161" name="Rectangle 25"/>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91162" name="Rectangle 26"/>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effectLst>
                  <a:outerShdw blurRad="38100" dist="38100" dir="2700000" algn="tl">
                    <a:srgbClr val="000000"/>
                  </a:outerShdw>
                </a:effectLst>
                <a:cs typeface="+mn-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a:ea typeface="+mn-ea"/>
              <a:cs typeface="+mn-cs"/>
            </a:endParaRPr>
          </a:p>
        </p:txBody>
      </p:sp>
      <p:sp>
        <p:nvSpPr>
          <p:cNvPr id="91163" name="Rectangle 27"/>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effectLst>
                  <a:outerShdw blurRad="38100" dist="38100" dir="2700000" algn="tl">
                    <a:srgbClr val="000000"/>
                  </a:outerShdw>
                </a:effectLst>
                <a:cs typeface="+mn-cs"/>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BA793E14-8194-48A6-BE31-E13C32089909}" type="slidenum">
              <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‹N›</a:t>
            </a:fld>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a:ea typeface="+mn-ea"/>
              <a:cs typeface="+mn-cs"/>
            </a:endParaRPr>
          </a:p>
        </p:txBody>
      </p:sp>
      <p:sp>
        <p:nvSpPr>
          <p:cNvPr id="91164" name="Rectangle 28"/>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effectLst>
                  <a:outerShdw blurRad="38100" dist="38100" dir="2700000" algn="tl">
                    <a:srgbClr val="000000"/>
                  </a:outerShdw>
                </a:effectLst>
                <a:cs typeface="+mn-cs"/>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it-IT"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a:ea typeface="+mn-ea"/>
              <a:cs typeface="+mn-cs"/>
            </a:endParaRPr>
          </a:p>
        </p:txBody>
      </p:sp>
    </p:spTree>
    <p:extLst>
      <p:ext uri="{BB962C8B-B14F-4D97-AF65-F5344CB8AC3E}">
        <p14:creationId xmlns:p14="http://schemas.microsoft.com/office/powerpoint/2010/main" val="1267813329"/>
      </p:ext>
    </p:extLst>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l"/>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8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80000"/>
        <a:buFont typeface="Wingdings" pitchFamily="2" charset="2"/>
        <a:buChar char="l"/>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hlink"/>
        </a:buClr>
        <a:buSzPct val="8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80000"/>
        <a:buFont typeface="Wingdings" pitchFamily="2" charset="2"/>
        <a:buChar char="l"/>
        <a:defRPr sz="2000">
          <a:solidFill>
            <a:schemeClr val="tx1"/>
          </a:solidFill>
          <a:effectLst>
            <a:outerShdw blurRad="38100" dist="38100" dir="2700000" algn="tl">
              <a:srgbClr val="000000"/>
            </a:outerShdw>
          </a:effectLst>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138637"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0416" y="-786"/>
            <a:ext cx="1767506"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3716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4694" y="624110"/>
            <a:ext cx="6683765" cy="1280890"/>
          </a:xfrm>
          <a:prstGeom prst="rect">
            <a:avLst/>
          </a:prstGeom>
        </p:spPr>
        <p:txBody>
          <a:bodyPr vert="horz" lIns="91440" tIns="45720" rIns="91440" bIns="45720" rtlCol="0" anchor="t">
            <a:normAutofit/>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1941909" y="2133600"/>
            <a:ext cx="6686550" cy="3886200"/>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2"/>
          </p:nvPr>
        </p:nvSpPr>
        <p:spPr>
          <a:xfrm>
            <a:off x="7771210" y="6130437"/>
            <a:ext cx="859712" cy="370396"/>
          </a:xfrm>
          <a:prstGeom prst="rect">
            <a:avLst/>
          </a:prstGeom>
        </p:spPr>
        <p:txBody>
          <a:bodyPr vert="horz" lIns="91440" tIns="45720" rIns="91440" bIns="45720" rtlCol="0" anchor="ctr"/>
          <a:lstStyle>
            <a:lvl1pPr algn="r">
              <a:defRPr sz="675">
                <a:solidFill>
                  <a:schemeClr val="tx1">
                    <a:tint val="75000"/>
                  </a:schemeClr>
                </a:solidFill>
              </a:defRPr>
            </a:lvl1pPr>
          </a:lstStyle>
          <a:p>
            <a:pPr defTabSz="685800"/>
            <a:fld id="{A646D8FE-66AF-4D3A-BAA6-8E97A76E0213}" type="datetimeFigureOut">
              <a:rPr lang="it-IT" smtClean="0">
                <a:solidFill>
                  <a:prstClr val="white">
                    <a:tint val="75000"/>
                    <a:alpha val="60000"/>
                  </a:prstClr>
                </a:solidFill>
              </a:rPr>
              <a:pPr defTabSz="685800"/>
              <a:t>04/06/2016</a:t>
            </a:fld>
            <a:endParaRPr lang="it-IT">
              <a:solidFill>
                <a:prstClr val="white">
                  <a:tint val="75000"/>
                  <a:alpha val="60000"/>
                </a:prstClr>
              </a:solidFill>
            </a:endParaRPr>
          </a:p>
        </p:txBody>
      </p:sp>
      <p:sp>
        <p:nvSpPr>
          <p:cNvPr id="5" name="Footer Placeholder 4"/>
          <p:cNvSpPr>
            <a:spLocks noGrp="1"/>
          </p:cNvSpPr>
          <p:nvPr>
            <p:ph type="ftr" sz="quarter" idx="3"/>
          </p:nvPr>
        </p:nvSpPr>
        <p:spPr>
          <a:xfrm>
            <a:off x="1941910" y="6135809"/>
            <a:ext cx="5714999" cy="365125"/>
          </a:xfrm>
          <a:prstGeom prst="rect">
            <a:avLst/>
          </a:prstGeom>
        </p:spPr>
        <p:txBody>
          <a:bodyPr vert="horz" lIns="91440" tIns="45720" rIns="91440" bIns="45720" rtlCol="0" anchor="ctr"/>
          <a:lstStyle>
            <a:lvl1pPr algn="l">
              <a:defRPr sz="675">
                <a:solidFill>
                  <a:schemeClr val="tx1">
                    <a:tint val="75000"/>
                  </a:schemeClr>
                </a:solidFill>
              </a:defRPr>
            </a:lvl1pPr>
          </a:lstStyle>
          <a:p>
            <a:pPr defTabSz="685800"/>
            <a:endParaRPr lang="it-IT">
              <a:solidFill>
                <a:prstClr val="white">
                  <a:tint val="75000"/>
                  <a:alpha val="60000"/>
                </a:prstClr>
              </a:solidFill>
            </a:endParaRPr>
          </a:p>
        </p:txBody>
      </p:sp>
      <p:sp>
        <p:nvSpPr>
          <p:cNvPr id="6" name="Slide Number Placeholder 5"/>
          <p:cNvSpPr>
            <a:spLocks noGrp="1"/>
          </p:cNvSpPr>
          <p:nvPr>
            <p:ph type="sldNum" sz="quarter" idx="4"/>
          </p:nvPr>
        </p:nvSpPr>
        <p:spPr bwMode="gray">
          <a:xfrm>
            <a:off x="398860" y="787783"/>
            <a:ext cx="584825" cy="365125"/>
          </a:xfrm>
          <a:prstGeom prst="rect">
            <a:avLst/>
          </a:prstGeom>
        </p:spPr>
        <p:txBody>
          <a:bodyPr vert="horz" lIns="91440" tIns="45720" rIns="91440" bIns="45720" rtlCol="0" anchor="ctr"/>
          <a:lstStyle>
            <a:lvl1pPr algn="r">
              <a:defRPr sz="1500">
                <a:solidFill>
                  <a:srgbClr val="FEFFFF"/>
                </a:solidFill>
              </a:defRPr>
            </a:lvl1pPr>
          </a:lstStyle>
          <a:p>
            <a:pPr defTabSz="685800"/>
            <a:fld id="{25DE8614-CB0F-41AE-907F-7F73E69B8E7C}" type="slidenum">
              <a:rPr lang="it-IT" smtClean="0">
                <a:solidFill>
                  <a:prstClr val="white">
                    <a:tint val="75000"/>
                  </a:prstClr>
                </a:solidFill>
              </a:rPr>
              <a:pPr defTabSz="685800"/>
              <a:t>‹N›</a:t>
            </a:fld>
            <a:endParaRPr lang="it-IT">
              <a:solidFill>
                <a:prstClr val="white">
                  <a:tint val="75000"/>
                </a:prstClr>
              </a:solidFill>
            </a:endParaRPr>
          </a:p>
        </p:txBody>
      </p:sp>
    </p:spTree>
    <p:extLst>
      <p:ext uri="{BB962C8B-B14F-4D97-AF65-F5344CB8AC3E}">
        <p14:creationId xmlns:p14="http://schemas.microsoft.com/office/powerpoint/2010/main" val="114503568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Lst>
  <p:transition spd="slow">
    <p:comb/>
  </p:transition>
  <p:timing>
    <p:tnLst>
      <p:par>
        <p:cTn id="1" dur="indefinite" restart="never" nodeType="tmRoot"/>
      </p:par>
    </p:tnLst>
  </p:timing>
  <p:txStyles>
    <p:titleStyle>
      <a:lvl1pPr algn="l" defTabSz="342900" rtl="0" eaLnBrk="1" latinLnBrk="0" hangingPunct="1">
        <a:spcBef>
          <a:spcPct val="0"/>
        </a:spcBef>
        <a:buNone/>
        <a:defRPr sz="27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2"/>
          </p:nvPr>
        </p:nvSpPr>
        <p:spPr>
          <a:xfrm rot="5400000">
            <a:off x="7494990" y="1828771"/>
            <a:ext cx="990599" cy="228659"/>
          </a:xfrm>
          <a:prstGeom prst="rect">
            <a:avLst/>
          </a:prstGeom>
        </p:spPr>
        <p:txBody>
          <a:bodyPr vert="horz" lIns="91440" tIns="45720" rIns="91440" bIns="45720" rtlCol="0" anchor="t"/>
          <a:lstStyle>
            <a:lvl1pPr algn="l">
              <a:defRPr sz="825" b="0" i="0">
                <a:solidFill>
                  <a:schemeClr val="tx1">
                    <a:tint val="75000"/>
                    <a:alpha val="60000"/>
                  </a:schemeClr>
                </a:solidFill>
              </a:defRPr>
            </a:lvl1pPr>
          </a:lstStyle>
          <a:p>
            <a:pPr defTabSz="685800"/>
            <a:fld id="{A646D8FE-66AF-4D3A-BAA6-8E97A76E0213}" type="datetimeFigureOut">
              <a:rPr lang="it-IT" smtClean="0">
                <a:solidFill>
                  <a:prstClr val="white">
                    <a:tint val="75000"/>
                    <a:alpha val="60000"/>
                  </a:prstClr>
                </a:solidFill>
              </a:rPr>
              <a:pPr defTabSz="685800"/>
              <a:t>04/06/2016</a:t>
            </a:fld>
            <a:endParaRPr lang="it-IT">
              <a:solidFill>
                <a:prstClr val="white">
                  <a:tint val="75000"/>
                  <a:alpha val="60000"/>
                </a:prstClr>
              </a:solidFill>
            </a:endParaRPr>
          </a:p>
        </p:txBody>
      </p:sp>
      <p:sp>
        <p:nvSpPr>
          <p:cNvPr id="5" name="Footer Placeholder 4"/>
          <p:cNvSpPr>
            <a:spLocks noGrp="1"/>
          </p:cNvSpPr>
          <p:nvPr>
            <p:ph type="ftr" sz="quarter" idx="3"/>
          </p:nvPr>
        </p:nvSpPr>
        <p:spPr>
          <a:xfrm rot="5400000">
            <a:off x="6233336" y="3263371"/>
            <a:ext cx="3859795" cy="228660"/>
          </a:xfrm>
          <a:prstGeom prst="rect">
            <a:avLst/>
          </a:prstGeom>
        </p:spPr>
        <p:txBody>
          <a:bodyPr vert="horz" lIns="91440" tIns="45720" rIns="91440" bIns="45720" rtlCol="0" anchor="b"/>
          <a:lstStyle>
            <a:lvl1pPr algn="l">
              <a:defRPr sz="825" b="0" i="0">
                <a:solidFill>
                  <a:schemeClr val="tx1">
                    <a:tint val="75000"/>
                    <a:alpha val="60000"/>
                  </a:schemeClr>
                </a:solidFill>
              </a:defRPr>
            </a:lvl1pPr>
          </a:lstStyle>
          <a:p>
            <a:pPr defTabSz="685800"/>
            <a:endParaRPr lang="it-IT">
              <a:solidFill>
                <a:prstClr val="white">
                  <a:tint val="75000"/>
                  <a:alpha val="60000"/>
                </a:prstClr>
              </a:solidFill>
            </a:endParaRPr>
          </a:p>
        </p:txBody>
      </p:sp>
      <p:sp>
        <p:nvSpPr>
          <p:cNvPr id="6" name="Slide Number Placeholder 5"/>
          <p:cNvSpPr>
            <a:spLocks noGrp="1"/>
          </p:cNvSpPr>
          <p:nvPr>
            <p:ph type="sldNum" sz="quarter" idx="4"/>
          </p:nvPr>
        </p:nvSpPr>
        <p:spPr bwMode="gray">
          <a:xfrm>
            <a:off x="7766432" y="295738"/>
            <a:ext cx="628813" cy="767687"/>
          </a:xfrm>
          <a:prstGeom prst="rect">
            <a:avLst/>
          </a:prstGeom>
        </p:spPr>
        <p:txBody>
          <a:bodyPr vert="horz" lIns="91440" tIns="45720" rIns="91440" bIns="45720" rtlCol="0" anchor="b"/>
          <a:lstStyle>
            <a:lvl1pPr algn="ctr">
              <a:defRPr sz="2101" b="0" i="0">
                <a:solidFill>
                  <a:schemeClr val="tx1">
                    <a:tint val="75000"/>
                  </a:schemeClr>
                </a:solidFill>
              </a:defRPr>
            </a:lvl1pPr>
          </a:lstStyle>
          <a:p>
            <a:pPr defTabSz="685800"/>
            <a:fld id="{25DE8614-CB0F-41AE-907F-7F73E69B8E7C}" type="slidenum">
              <a:rPr lang="it-IT" smtClean="0">
                <a:solidFill>
                  <a:prstClr val="white">
                    <a:tint val="75000"/>
                  </a:prstClr>
                </a:solidFill>
              </a:rPr>
              <a:pPr defTabSz="685800"/>
              <a:t>‹N›</a:t>
            </a:fld>
            <a:endParaRPr lang="it-IT">
              <a:solidFill>
                <a:prstClr val="white">
                  <a:tint val="75000"/>
                </a:prstClr>
              </a:solidFill>
            </a:endParaRPr>
          </a:p>
        </p:txBody>
      </p:sp>
    </p:spTree>
    <p:extLst>
      <p:ext uri="{BB962C8B-B14F-4D97-AF65-F5344CB8AC3E}">
        <p14:creationId xmlns:p14="http://schemas.microsoft.com/office/powerpoint/2010/main" val="3096915923"/>
      </p:ext>
    </p:extLst>
  </p:cSld>
  <p:clrMap bg1="dk1" tx1="lt1" bg2="dk2" tx2="lt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 id="2147483718" r:id="rId17"/>
  </p:sldLayoutIdLst>
  <p:txStyles>
    <p:titleStyle>
      <a:lvl1pPr algn="l" defTabSz="342905" rtl="0" eaLnBrk="1" latinLnBrk="0" hangingPunct="1">
        <a:spcBef>
          <a:spcPct val="0"/>
        </a:spcBef>
        <a:buNone/>
        <a:defRPr sz="315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80" indent="-257180" algn="l" defTabSz="342905" rtl="0" eaLnBrk="1" latinLnBrk="0" hangingPunct="1">
        <a:spcBef>
          <a:spcPts val="750"/>
        </a:spcBef>
        <a:spcAft>
          <a:spcPts val="0"/>
        </a:spcAft>
        <a:buClr>
          <a:schemeClr val="bg2">
            <a:lumMod val="40000"/>
            <a:lumOff val="60000"/>
          </a:schemeClr>
        </a:buClr>
        <a:buSzPct val="80000"/>
        <a:buFont typeface="Wingdings 3" charset="2"/>
        <a:buChar char=""/>
        <a:defRPr sz="1500" b="0" i="0" kern="1200">
          <a:solidFill>
            <a:schemeClr val="tx1"/>
          </a:solidFill>
          <a:latin typeface="+mj-lt"/>
          <a:ea typeface="+mj-ea"/>
          <a:cs typeface="+mj-cs"/>
        </a:defRPr>
      </a:lvl1pPr>
      <a:lvl2pPr marL="557222" indent="-214316" algn="l" defTabSz="342905" rtl="0" eaLnBrk="1" latinLnBrk="0" hangingPunct="1">
        <a:spcBef>
          <a:spcPts val="750"/>
        </a:spcBef>
        <a:spcAft>
          <a:spcPts val="0"/>
        </a:spcAft>
        <a:buClr>
          <a:schemeClr val="bg2">
            <a:lumMod val="40000"/>
            <a:lumOff val="60000"/>
          </a:schemeClr>
        </a:buClr>
        <a:buSzPct val="80000"/>
        <a:buFont typeface="Wingdings 3" charset="2"/>
        <a:buChar char=""/>
        <a:defRPr sz="1350" b="0" i="0" kern="1200">
          <a:solidFill>
            <a:schemeClr val="tx1"/>
          </a:solidFill>
          <a:latin typeface="+mj-lt"/>
          <a:ea typeface="+mj-ea"/>
          <a:cs typeface="+mj-cs"/>
        </a:defRPr>
      </a:lvl2pPr>
      <a:lvl3pPr marL="857265" indent="-171453" algn="l" defTabSz="342905" rtl="0" eaLnBrk="1" latinLnBrk="0" hangingPunct="1">
        <a:spcBef>
          <a:spcPts val="75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3pPr>
      <a:lvl4pPr marL="1200170" indent="-171453" algn="l" defTabSz="342905"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4pPr>
      <a:lvl5pPr marL="1543076" indent="-171453" algn="l" defTabSz="342905"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5pPr>
      <a:lvl6pPr marL="1885982" indent="-171453" algn="l" defTabSz="342905"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6pPr>
      <a:lvl7pPr marL="2228887" indent="-171453" algn="l" defTabSz="342905"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7pPr>
      <a:lvl8pPr marL="2571793" indent="-171453" algn="l" defTabSz="342905"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8pPr>
      <a:lvl9pPr marL="2914698" indent="-171453" algn="l" defTabSz="342905"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9pPr>
    </p:bodyStyle>
    <p:otherStyle>
      <a:defPPr>
        <a:defRPr lang="en-US"/>
      </a:defPPr>
      <a:lvl1pPr marL="0" algn="l" defTabSz="342905" rtl="0" eaLnBrk="1" latinLnBrk="0" hangingPunct="1">
        <a:defRPr sz="1350" kern="1200">
          <a:solidFill>
            <a:schemeClr val="tx1"/>
          </a:solidFill>
          <a:latin typeface="+mn-lt"/>
          <a:ea typeface="+mn-ea"/>
          <a:cs typeface="+mn-cs"/>
        </a:defRPr>
      </a:lvl1pPr>
      <a:lvl2pPr marL="342905" algn="l" defTabSz="342905" rtl="0" eaLnBrk="1" latinLnBrk="0" hangingPunct="1">
        <a:defRPr sz="1350" kern="1200">
          <a:solidFill>
            <a:schemeClr val="tx1"/>
          </a:solidFill>
          <a:latin typeface="+mn-lt"/>
          <a:ea typeface="+mn-ea"/>
          <a:cs typeface="+mn-cs"/>
        </a:defRPr>
      </a:lvl2pPr>
      <a:lvl3pPr marL="685811" algn="l" defTabSz="342905" rtl="0" eaLnBrk="1" latinLnBrk="0" hangingPunct="1">
        <a:defRPr sz="1350" kern="1200">
          <a:solidFill>
            <a:schemeClr val="tx1"/>
          </a:solidFill>
          <a:latin typeface="+mn-lt"/>
          <a:ea typeface="+mn-ea"/>
          <a:cs typeface="+mn-cs"/>
        </a:defRPr>
      </a:lvl3pPr>
      <a:lvl4pPr marL="1028717" algn="l" defTabSz="342905" rtl="0" eaLnBrk="1" latinLnBrk="0" hangingPunct="1">
        <a:defRPr sz="1350" kern="1200">
          <a:solidFill>
            <a:schemeClr val="tx1"/>
          </a:solidFill>
          <a:latin typeface="+mn-lt"/>
          <a:ea typeface="+mn-ea"/>
          <a:cs typeface="+mn-cs"/>
        </a:defRPr>
      </a:lvl4pPr>
      <a:lvl5pPr marL="1371623" algn="l" defTabSz="342905" rtl="0" eaLnBrk="1" latinLnBrk="0" hangingPunct="1">
        <a:defRPr sz="1350" kern="1200">
          <a:solidFill>
            <a:schemeClr val="tx1"/>
          </a:solidFill>
          <a:latin typeface="+mn-lt"/>
          <a:ea typeface="+mn-ea"/>
          <a:cs typeface="+mn-cs"/>
        </a:defRPr>
      </a:lvl5pPr>
      <a:lvl6pPr marL="1714529" algn="l" defTabSz="342905" rtl="0" eaLnBrk="1" latinLnBrk="0" hangingPunct="1">
        <a:defRPr sz="1350" kern="1200">
          <a:solidFill>
            <a:schemeClr val="tx1"/>
          </a:solidFill>
          <a:latin typeface="+mn-lt"/>
          <a:ea typeface="+mn-ea"/>
          <a:cs typeface="+mn-cs"/>
        </a:defRPr>
      </a:lvl6pPr>
      <a:lvl7pPr marL="2057435" algn="l" defTabSz="342905" rtl="0" eaLnBrk="1" latinLnBrk="0" hangingPunct="1">
        <a:defRPr sz="1350" kern="1200">
          <a:solidFill>
            <a:schemeClr val="tx1"/>
          </a:solidFill>
          <a:latin typeface="+mn-lt"/>
          <a:ea typeface="+mn-ea"/>
          <a:cs typeface="+mn-cs"/>
        </a:defRPr>
      </a:lvl7pPr>
      <a:lvl8pPr marL="2400340" algn="l" defTabSz="342905" rtl="0" eaLnBrk="1" latinLnBrk="0" hangingPunct="1">
        <a:defRPr sz="1350" kern="1200">
          <a:solidFill>
            <a:schemeClr val="tx1"/>
          </a:solidFill>
          <a:latin typeface="+mn-lt"/>
          <a:ea typeface="+mn-ea"/>
          <a:cs typeface="+mn-cs"/>
        </a:defRPr>
      </a:lvl8pPr>
      <a:lvl9pPr marL="2743246" algn="l" defTabSz="342905"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2"/>
          </p:nvPr>
        </p:nvSpPr>
        <p:spPr>
          <a:xfrm rot="5400000">
            <a:off x="7494990" y="1828771"/>
            <a:ext cx="990599" cy="228659"/>
          </a:xfrm>
          <a:prstGeom prst="rect">
            <a:avLst/>
          </a:prstGeom>
        </p:spPr>
        <p:txBody>
          <a:bodyPr vert="horz" lIns="91440" tIns="45720" rIns="91440" bIns="45720" rtlCol="0" anchor="t"/>
          <a:lstStyle>
            <a:lvl1pPr algn="l">
              <a:defRPr sz="825" b="0" i="0">
                <a:solidFill>
                  <a:schemeClr val="tx1">
                    <a:tint val="75000"/>
                    <a:alpha val="60000"/>
                  </a:schemeClr>
                </a:solidFill>
              </a:defRPr>
            </a:lvl1pPr>
          </a:lstStyle>
          <a:p>
            <a:pPr defTabSz="685800"/>
            <a:fld id="{9D1D110F-3F4E-48D9-B8AA-5D0E825AFDBA}" type="datetime1">
              <a:rPr lang="en-US" smtClean="0">
                <a:solidFill>
                  <a:prstClr val="white">
                    <a:tint val="75000"/>
                    <a:alpha val="60000"/>
                  </a:prstClr>
                </a:solidFill>
              </a:rPr>
              <a:pPr defTabSz="685800"/>
              <a:t>6/4/2016</a:t>
            </a:fld>
            <a:endParaRPr lang="en-US">
              <a:solidFill>
                <a:prstClr val="white">
                  <a:tint val="75000"/>
                  <a:alpha val="60000"/>
                </a:prstClr>
              </a:solidFill>
            </a:endParaRPr>
          </a:p>
        </p:txBody>
      </p:sp>
      <p:sp>
        <p:nvSpPr>
          <p:cNvPr id="5" name="Footer Placeholder 4"/>
          <p:cNvSpPr>
            <a:spLocks noGrp="1"/>
          </p:cNvSpPr>
          <p:nvPr>
            <p:ph type="ftr" sz="quarter" idx="3"/>
          </p:nvPr>
        </p:nvSpPr>
        <p:spPr>
          <a:xfrm rot="5400000">
            <a:off x="6233336" y="3263371"/>
            <a:ext cx="3859795" cy="228660"/>
          </a:xfrm>
          <a:prstGeom prst="rect">
            <a:avLst/>
          </a:prstGeom>
        </p:spPr>
        <p:txBody>
          <a:bodyPr vert="horz" lIns="91440" tIns="45720" rIns="91440" bIns="45720" rtlCol="0" anchor="b"/>
          <a:lstStyle>
            <a:lvl1pPr algn="l">
              <a:defRPr sz="825" b="0" i="0">
                <a:solidFill>
                  <a:schemeClr val="tx1">
                    <a:tint val="75000"/>
                    <a:alpha val="60000"/>
                  </a:schemeClr>
                </a:solidFill>
              </a:defRPr>
            </a:lvl1pPr>
          </a:lstStyle>
          <a:p>
            <a:pPr defTabSz="685800"/>
            <a:endParaRPr lang="en-US" dirty="0">
              <a:solidFill>
                <a:prstClr val="white">
                  <a:tint val="75000"/>
                  <a:alpha val="60000"/>
                </a:prstClr>
              </a:solidFill>
            </a:endParaRPr>
          </a:p>
        </p:txBody>
      </p:sp>
      <p:sp>
        <p:nvSpPr>
          <p:cNvPr id="6" name="Slide Number Placeholder 5"/>
          <p:cNvSpPr>
            <a:spLocks noGrp="1"/>
          </p:cNvSpPr>
          <p:nvPr>
            <p:ph type="sldNum" sz="quarter" idx="4"/>
          </p:nvPr>
        </p:nvSpPr>
        <p:spPr>
          <a:xfrm>
            <a:off x="7766432" y="295738"/>
            <a:ext cx="628813" cy="767687"/>
          </a:xfrm>
          <a:prstGeom prst="rect">
            <a:avLst/>
          </a:prstGeom>
        </p:spPr>
        <p:txBody>
          <a:bodyPr vert="horz" lIns="91440" tIns="45720" rIns="91440" bIns="45720" rtlCol="0" anchor="b"/>
          <a:lstStyle>
            <a:lvl1pPr algn="ctr">
              <a:defRPr sz="2101" b="0" i="0">
                <a:solidFill>
                  <a:schemeClr val="tx1">
                    <a:tint val="75000"/>
                  </a:schemeClr>
                </a:solidFill>
              </a:defRPr>
            </a:lvl1pPr>
          </a:lstStyle>
          <a:p>
            <a:pPr defTabSz="685800"/>
            <a:fld id="{687D7A59-36E2-48B9-B146-C1E59501F63F}" type="slidenum">
              <a:rPr lang="en-US" smtClean="0">
                <a:solidFill>
                  <a:prstClr val="white">
                    <a:tint val="75000"/>
                  </a:prstClr>
                </a:solidFill>
              </a:rPr>
              <a:pPr defTabSz="685800"/>
              <a:t>‹N›</a:t>
            </a:fld>
            <a:endParaRPr lang="en-US">
              <a:solidFill>
                <a:prstClr val="white">
                  <a:tint val="75000"/>
                </a:prstClr>
              </a:solidFill>
            </a:endParaRPr>
          </a:p>
        </p:txBody>
      </p:sp>
    </p:spTree>
    <p:extLst>
      <p:ext uri="{BB962C8B-B14F-4D97-AF65-F5344CB8AC3E}">
        <p14:creationId xmlns:p14="http://schemas.microsoft.com/office/powerpoint/2010/main" val="4252895235"/>
      </p:ext>
    </p:extLst>
  </p:cSld>
  <p:clrMap bg1="dk1" tx1="lt1" bg2="dk2" tx2="lt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 id="2147483734" r:id="rId15"/>
    <p:sldLayoutId id="2147483735" r:id="rId16"/>
    <p:sldLayoutId id="2147483736" r:id="rId17"/>
  </p:sldLayoutIdLst>
  <p:transition spd="slow">
    <p:randomBar dir="vert"/>
  </p:transition>
  <p:timing>
    <p:tnLst>
      <p:par>
        <p:cTn id="1" dur="indefinite" restart="never" nodeType="tmRoot"/>
      </p:par>
    </p:tnLst>
  </p:timing>
  <p:hf sldNum="0" hdr="0" ftr="0" dt="0"/>
  <p:txStyles>
    <p:titleStyle>
      <a:lvl1pPr algn="l" defTabSz="342900" rtl="0" eaLnBrk="1" latinLnBrk="0" hangingPunct="1">
        <a:spcBef>
          <a:spcPct val="0"/>
        </a:spcBef>
        <a:buNone/>
        <a:defRPr sz="315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SzPct val="80000"/>
        <a:buFont typeface="Wingdings 3" charset="2"/>
        <a:buChar char=""/>
        <a:defRPr sz="1500" b="0" i="0" kern="1200">
          <a:solidFill>
            <a:schemeClr val="tx1"/>
          </a:solidFill>
          <a:latin typeface="+mj-lt"/>
          <a:ea typeface="+mj-ea"/>
          <a:cs typeface="+mj-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350" b="0" i="0" kern="1200">
          <a:solidFill>
            <a:schemeClr val="tx1"/>
          </a:solidFill>
          <a:latin typeface="+mj-lt"/>
          <a:ea typeface="+mj-ea"/>
          <a:cs typeface="+mj-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200" b="0" i="0" kern="1200">
          <a:solidFill>
            <a:schemeClr val="tx1"/>
          </a:solidFill>
          <a:latin typeface="+mj-lt"/>
          <a:ea typeface="+mj-ea"/>
          <a:cs typeface="+mj-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1050" b="0" i="0" kern="1200">
          <a:solidFill>
            <a:schemeClr val="tx1"/>
          </a:solidFill>
          <a:latin typeface="+mj-lt"/>
          <a:ea typeface="+mj-ea"/>
          <a:cs typeface="+mj-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1050" b="0" i="0" kern="1200">
          <a:solidFill>
            <a:schemeClr val="tx1"/>
          </a:solidFill>
          <a:latin typeface="+mj-lt"/>
          <a:ea typeface="+mj-ea"/>
          <a:cs typeface="+mj-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1050" b="0" i="0" kern="1200">
          <a:solidFill>
            <a:schemeClr val="tx1"/>
          </a:solidFill>
          <a:latin typeface="+mj-lt"/>
          <a:ea typeface="+mj-ea"/>
          <a:cs typeface="+mj-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1050" b="0" i="0" kern="1200">
          <a:solidFill>
            <a:schemeClr val="tx1"/>
          </a:solidFill>
          <a:latin typeface="+mj-lt"/>
          <a:ea typeface="+mj-ea"/>
          <a:cs typeface="+mj-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1050" b="0" i="0" kern="1200">
          <a:solidFill>
            <a:schemeClr val="tx1"/>
          </a:solidFill>
          <a:latin typeface="+mj-lt"/>
          <a:ea typeface="+mj-ea"/>
          <a:cs typeface="+mj-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1050" b="0" i="0" kern="1200">
          <a:solidFill>
            <a:schemeClr val="tx1"/>
          </a:solidFill>
          <a:latin typeface="+mj-lt"/>
          <a:ea typeface="+mj-ea"/>
          <a:cs typeface="+mj-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accent1">
                  <a:lumMod val="60000"/>
                  <a:lumOff val="40000"/>
                  <a:alpha val="7000"/>
                </a:schemeClr>
              </a:gs>
              <a:gs pos="69000">
                <a:schemeClr val="accent1">
                  <a:lumMod val="60000"/>
                  <a:lumOff val="40000"/>
                  <a:alpha val="0"/>
                </a:schemeClr>
              </a:gs>
              <a:gs pos="36000">
                <a:schemeClr val="accent1">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accent1">
                  <a:lumMod val="60000"/>
                  <a:lumOff val="40000"/>
                  <a:alpha val="8000"/>
                </a:schemeClr>
              </a:gs>
              <a:gs pos="72000">
                <a:schemeClr val="accent1">
                  <a:lumMod val="60000"/>
                  <a:lumOff val="40000"/>
                  <a:alpha val="0"/>
                </a:schemeClr>
              </a:gs>
              <a:gs pos="36000">
                <a:schemeClr val="accent1">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2"/>
          </p:nvPr>
        </p:nvSpPr>
        <p:spPr>
          <a:xfrm rot="5400000">
            <a:off x="7494990" y="1828771"/>
            <a:ext cx="990599" cy="228659"/>
          </a:xfrm>
          <a:prstGeom prst="rect">
            <a:avLst/>
          </a:prstGeom>
        </p:spPr>
        <p:txBody>
          <a:bodyPr vert="horz" lIns="91440" tIns="45720" rIns="91440" bIns="45720" rtlCol="0" anchor="t"/>
          <a:lstStyle>
            <a:lvl1pPr algn="l">
              <a:defRPr sz="825" b="0" i="0">
                <a:solidFill>
                  <a:schemeClr val="tx1">
                    <a:tint val="75000"/>
                    <a:alpha val="60000"/>
                  </a:schemeClr>
                </a:solidFill>
              </a:defRPr>
            </a:lvl1pPr>
          </a:lstStyle>
          <a:p>
            <a:pPr defTabSz="685800"/>
            <a:fld id="{CF33A4F3-3F1C-40EF-B1DC-4BB2BF95724D}" type="datetimeFigureOut">
              <a:rPr lang="it-IT" smtClean="0">
                <a:solidFill>
                  <a:prstClr val="white">
                    <a:tint val="75000"/>
                    <a:alpha val="60000"/>
                  </a:prstClr>
                </a:solidFill>
              </a:rPr>
              <a:pPr defTabSz="685800"/>
              <a:t>04/06/2016</a:t>
            </a:fld>
            <a:endParaRPr lang="it-IT">
              <a:solidFill>
                <a:prstClr val="white">
                  <a:tint val="75000"/>
                  <a:alpha val="60000"/>
                </a:prstClr>
              </a:solidFill>
            </a:endParaRPr>
          </a:p>
        </p:txBody>
      </p:sp>
      <p:sp>
        <p:nvSpPr>
          <p:cNvPr id="5" name="Footer Placeholder 4"/>
          <p:cNvSpPr>
            <a:spLocks noGrp="1"/>
          </p:cNvSpPr>
          <p:nvPr>
            <p:ph type="ftr" sz="quarter" idx="3"/>
          </p:nvPr>
        </p:nvSpPr>
        <p:spPr>
          <a:xfrm rot="5400000">
            <a:off x="6233336" y="3263371"/>
            <a:ext cx="3859795" cy="228660"/>
          </a:xfrm>
          <a:prstGeom prst="rect">
            <a:avLst/>
          </a:prstGeom>
        </p:spPr>
        <p:txBody>
          <a:bodyPr vert="horz" lIns="91440" tIns="45720" rIns="91440" bIns="45720" rtlCol="0" anchor="b"/>
          <a:lstStyle>
            <a:lvl1pPr algn="l">
              <a:defRPr sz="825" b="0" i="0">
                <a:solidFill>
                  <a:schemeClr val="tx1">
                    <a:tint val="75000"/>
                    <a:alpha val="60000"/>
                  </a:schemeClr>
                </a:solidFill>
              </a:defRPr>
            </a:lvl1pPr>
          </a:lstStyle>
          <a:p>
            <a:pPr defTabSz="685800"/>
            <a:endParaRPr lang="it-IT">
              <a:solidFill>
                <a:prstClr val="white">
                  <a:tint val="75000"/>
                  <a:alpha val="60000"/>
                </a:prstClr>
              </a:solidFill>
            </a:endParaRPr>
          </a:p>
        </p:txBody>
      </p:sp>
      <p:sp>
        <p:nvSpPr>
          <p:cNvPr id="6" name="Slide Number Placeholder 5"/>
          <p:cNvSpPr>
            <a:spLocks noGrp="1"/>
          </p:cNvSpPr>
          <p:nvPr>
            <p:ph type="sldNum" sz="quarter" idx="4"/>
          </p:nvPr>
        </p:nvSpPr>
        <p:spPr>
          <a:xfrm>
            <a:off x="7766432" y="295738"/>
            <a:ext cx="628813" cy="767687"/>
          </a:xfrm>
          <a:prstGeom prst="rect">
            <a:avLst/>
          </a:prstGeom>
        </p:spPr>
        <p:txBody>
          <a:bodyPr vert="horz" lIns="91440" tIns="45720" rIns="91440" bIns="45720" rtlCol="0" anchor="b"/>
          <a:lstStyle>
            <a:lvl1pPr algn="ctr">
              <a:defRPr sz="2101" b="0" i="0">
                <a:solidFill>
                  <a:schemeClr val="tx1">
                    <a:tint val="75000"/>
                  </a:schemeClr>
                </a:solidFill>
              </a:defRPr>
            </a:lvl1pPr>
          </a:lstStyle>
          <a:p>
            <a:pPr defTabSz="685800"/>
            <a:fld id="{8AB9D639-E7A6-4C86-A05A-A04E1D3A2D77}" type="slidenum">
              <a:rPr lang="it-IT" smtClean="0">
                <a:solidFill>
                  <a:prstClr val="white">
                    <a:tint val="75000"/>
                  </a:prstClr>
                </a:solidFill>
              </a:rPr>
              <a:pPr defTabSz="685800"/>
              <a:t>‹N›</a:t>
            </a:fld>
            <a:endParaRPr lang="it-IT">
              <a:solidFill>
                <a:prstClr val="white">
                  <a:tint val="75000"/>
                </a:prstClr>
              </a:solidFill>
            </a:endParaRPr>
          </a:p>
        </p:txBody>
      </p:sp>
    </p:spTree>
    <p:extLst>
      <p:ext uri="{BB962C8B-B14F-4D97-AF65-F5344CB8AC3E}">
        <p14:creationId xmlns:p14="http://schemas.microsoft.com/office/powerpoint/2010/main" val="4009616744"/>
      </p:ext>
    </p:extLst>
  </p:cSld>
  <p:clrMap bg1="dk1" tx1="lt1" bg2="dk2" tx2="lt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 id="2147483752" r:id="rId15"/>
    <p:sldLayoutId id="2147483753" r:id="rId16"/>
    <p:sldLayoutId id="2147483754" r:id="rId17"/>
  </p:sldLayoutIdLst>
  <mc:AlternateContent xmlns:mc="http://schemas.openxmlformats.org/markup-compatibility/2006" xmlns:p14="http://schemas.microsoft.com/office/powerpoint/2010/main">
    <mc:Choice Requires="p14">
      <p:transition spd="slow" p14:dur="5000">
        <p:randomBar dir="vert"/>
        <p:sndAc>
          <p:stSnd>
            <p:snd r:embed="rId19" name="applause.wav"/>
          </p:stSnd>
        </p:sndAc>
      </p:transition>
    </mc:Choice>
    <mc:Fallback xmlns="">
      <p:transition spd="slow">
        <p:randomBar dir="vert"/>
        <p:sndAc>
          <p:stSnd>
            <p:snd r:embed="rId20" name="applause.wav"/>
          </p:stSnd>
        </p:sndAc>
      </p:transition>
    </mc:Fallback>
  </mc:AlternateContent>
  <p:timing>
    <p:tnLst>
      <p:par>
        <p:cTn id="1" dur="indefinite" restart="never" nodeType="tmRoot"/>
      </p:par>
    </p:tnLst>
  </p:timing>
  <p:txStyles>
    <p:titleStyle>
      <a:lvl1pPr algn="l" defTabSz="342900" rtl="0" eaLnBrk="1" latinLnBrk="0" hangingPunct="1">
        <a:spcBef>
          <a:spcPct val="0"/>
        </a:spcBef>
        <a:buNone/>
        <a:defRPr sz="315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SzPct val="80000"/>
        <a:buFont typeface="Wingdings 3" charset="2"/>
        <a:buChar char=""/>
        <a:defRPr sz="1500" b="0" i="0" kern="1200">
          <a:solidFill>
            <a:schemeClr val="tx1"/>
          </a:solidFill>
          <a:latin typeface="+mj-lt"/>
          <a:ea typeface="+mj-ea"/>
          <a:cs typeface="+mj-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350" b="0" i="0" kern="1200">
          <a:solidFill>
            <a:schemeClr val="tx1"/>
          </a:solidFill>
          <a:latin typeface="+mj-lt"/>
          <a:ea typeface="+mj-ea"/>
          <a:cs typeface="+mj-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200" b="0" i="0" kern="1200">
          <a:solidFill>
            <a:schemeClr val="tx1"/>
          </a:solidFill>
          <a:latin typeface="+mj-lt"/>
          <a:ea typeface="+mj-ea"/>
          <a:cs typeface="+mj-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1050" b="0" i="0" kern="1200">
          <a:solidFill>
            <a:schemeClr val="tx1"/>
          </a:solidFill>
          <a:latin typeface="+mj-lt"/>
          <a:ea typeface="+mj-ea"/>
          <a:cs typeface="+mj-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1050" b="0" i="0" kern="1200">
          <a:solidFill>
            <a:schemeClr val="tx1"/>
          </a:solidFill>
          <a:latin typeface="+mj-lt"/>
          <a:ea typeface="+mj-ea"/>
          <a:cs typeface="+mj-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1050" b="0" i="0" kern="1200">
          <a:solidFill>
            <a:schemeClr val="tx1"/>
          </a:solidFill>
          <a:latin typeface="+mj-lt"/>
          <a:ea typeface="+mj-ea"/>
          <a:cs typeface="+mj-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1050" b="0" i="0" kern="1200">
          <a:solidFill>
            <a:schemeClr val="tx1"/>
          </a:solidFill>
          <a:latin typeface="+mj-lt"/>
          <a:ea typeface="+mj-ea"/>
          <a:cs typeface="+mj-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1050" b="0" i="0" kern="1200">
          <a:solidFill>
            <a:schemeClr val="tx1"/>
          </a:solidFill>
          <a:latin typeface="+mj-lt"/>
          <a:ea typeface="+mj-ea"/>
          <a:cs typeface="+mj-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1050" b="0" i="0" kern="1200">
          <a:solidFill>
            <a:schemeClr val="tx1"/>
          </a:solidFill>
          <a:latin typeface="+mj-lt"/>
          <a:ea typeface="+mj-ea"/>
          <a:cs typeface="+mj-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2-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1441450"/>
          </a:xfrm>
          <a:prstGeom prst="rect">
            <a:avLst/>
          </a:prstGeom>
        </p:spPr>
      </p:pic>
      <p:sp>
        <p:nvSpPr>
          <p:cNvPr id="2" name="Title Placeholder 1"/>
          <p:cNvSpPr>
            <a:spLocks noGrp="1"/>
          </p:cNvSpPr>
          <p:nvPr>
            <p:ph type="title"/>
          </p:nvPr>
        </p:nvSpPr>
        <p:spPr>
          <a:xfrm>
            <a:off x="2171700" y="764373"/>
            <a:ext cx="6457950" cy="1293028"/>
          </a:xfrm>
          <a:prstGeom prst="rect">
            <a:avLst/>
          </a:prstGeom>
        </p:spPr>
        <p:txBody>
          <a:bodyPr vert="horz" lIns="91440" tIns="45720" rIns="91440" bIns="45720" rtlCol="0" anchor="ctr">
            <a:normAutofit/>
          </a:bodyPr>
          <a:lstStyle/>
          <a:p>
            <a:r>
              <a:rPr lang="it-IT" smtClean="0"/>
              <a:t>Fare clic per modificare lo stile del titolo</a:t>
            </a:r>
            <a:endParaRPr lang="en-US" dirty="0"/>
          </a:p>
        </p:txBody>
      </p:sp>
      <p:sp>
        <p:nvSpPr>
          <p:cNvPr id="3" name="Text Placeholder 2"/>
          <p:cNvSpPr>
            <a:spLocks noGrp="1"/>
          </p:cNvSpPr>
          <p:nvPr>
            <p:ph type="body" idx="1"/>
          </p:nvPr>
        </p:nvSpPr>
        <p:spPr>
          <a:xfrm>
            <a:off x="514350" y="2194561"/>
            <a:ext cx="8115300" cy="4024125"/>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dirty="0"/>
          </a:p>
        </p:txBody>
      </p:sp>
      <p:sp>
        <p:nvSpPr>
          <p:cNvPr id="4" name="Date Placeholder 3"/>
          <p:cNvSpPr>
            <a:spLocks noGrp="1"/>
          </p:cNvSpPr>
          <p:nvPr>
            <p:ph type="dt" sz="half" idx="2"/>
          </p:nvPr>
        </p:nvSpPr>
        <p:spPr>
          <a:xfrm>
            <a:off x="6446520" y="6356351"/>
            <a:ext cx="2183130" cy="365125"/>
          </a:xfrm>
          <a:prstGeom prst="rect">
            <a:avLst/>
          </a:prstGeom>
        </p:spPr>
        <p:txBody>
          <a:bodyPr vert="horz" lIns="91440" tIns="45720" rIns="91440" bIns="45720" rtlCol="0" anchor="ctr"/>
          <a:lstStyle>
            <a:lvl1pPr algn="r">
              <a:defRPr sz="788">
                <a:solidFill>
                  <a:schemeClr val="tx1">
                    <a:tint val="75000"/>
                  </a:schemeClr>
                </a:solidFill>
              </a:defRPr>
            </a:lvl1pPr>
          </a:lstStyle>
          <a:p>
            <a:pPr marL="0" marR="0" lvl="0" indent="0" algn="r" defTabSz="3429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788" b="0" i="0" u="none" strike="noStrike" kern="1200" cap="none" spc="0" normalizeH="0" baseline="0" noProof="0" smtClean="0">
                <a:ln>
                  <a:noFill/>
                </a:ln>
                <a:solidFill>
                  <a:prstClr val="black">
                    <a:tint val="75000"/>
                  </a:prstClr>
                </a:solidFill>
                <a:effectLst/>
                <a:uLnTx/>
                <a:uFillTx/>
                <a:latin typeface="Century Gothic"/>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6/4/2016</a:t>
            </a:fld>
            <a:endParaRPr kumimoji="0" lang="en-US" sz="788" b="0" i="0" u="none" strike="noStrike" kern="1200" cap="none" spc="0" normalizeH="0" baseline="0" noProof="0" dirty="0">
              <a:ln>
                <a:noFill/>
              </a:ln>
              <a:solidFill>
                <a:prstClr val="black">
                  <a:tint val="75000"/>
                </a:prstClr>
              </a:solidFill>
              <a:effectLst/>
              <a:uLnTx/>
              <a:uFillTx/>
              <a:latin typeface="Century Gothic"/>
              <a:ea typeface="+mn-ea"/>
              <a:cs typeface="+mn-cs"/>
            </a:endParaRPr>
          </a:p>
        </p:txBody>
      </p:sp>
      <p:sp>
        <p:nvSpPr>
          <p:cNvPr id="5" name="Footer Placeholder 4"/>
          <p:cNvSpPr>
            <a:spLocks noGrp="1"/>
          </p:cNvSpPr>
          <p:nvPr>
            <p:ph type="ftr" sz="quarter" idx="3"/>
          </p:nvPr>
        </p:nvSpPr>
        <p:spPr>
          <a:xfrm>
            <a:off x="514350" y="6355846"/>
            <a:ext cx="5829300" cy="365125"/>
          </a:xfrm>
          <a:prstGeom prst="rect">
            <a:avLst/>
          </a:prstGeom>
        </p:spPr>
        <p:txBody>
          <a:bodyPr vert="horz" lIns="91440" tIns="45720" rIns="91440" bIns="45720" rtlCol="0" anchor="ctr"/>
          <a:lstStyle>
            <a:lvl1pPr algn="l">
              <a:defRPr sz="788">
                <a:solidFill>
                  <a:schemeClr val="tx1">
                    <a:tint val="75000"/>
                  </a:schemeClr>
                </a:solidFill>
              </a:defRPr>
            </a:lvl1pP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788" b="0" i="0" u="none" strike="noStrike" kern="1200" cap="none" spc="0" normalizeH="0" baseline="0" noProof="0" dirty="0">
              <a:ln>
                <a:noFill/>
              </a:ln>
              <a:solidFill>
                <a:prstClr val="black">
                  <a:tint val="75000"/>
                </a:prstClr>
              </a:solidFill>
              <a:effectLst/>
              <a:uLnTx/>
              <a:uFillTx/>
              <a:latin typeface="Century Gothic"/>
              <a:ea typeface="+mn-ea"/>
              <a:cs typeface="+mn-cs"/>
            </a:endParaRPr>
          </a:p>
        </p:txBody>
      </p:sp>
      <p:sp>
        <p:nvSpPr>
          <p:cNvPr id="6" name="Slide Number Placeholder 5"/>
          <p:cNvSpPr>
            <a:spLocks noGrp="1"/>
          </p:cNvSpPr>
          <p:nvPr>
            <p:ph type="sldNum" sz="quarter" idx="4"/>
          </p:nvPr>
        </p:nvSpPr>
        <p:spPr>
          <a:xfrm>
            <a:off x="6572250" y="381001"/>
            <a:ext cx="2057400" cy="365125"/>
          </a:xfrm>
          <a:prstGeom prst="rect">
            <a:avLst/>
          </a:prstGeom>
        </p:spPr>
        <p:txBody>
          <a:bodyPr vert="horz" lIns="91440" tIns="45720" rIns="91440" bIns="45720" rtlCol="0" anchor="ctr"/>
          <a:lstStyle>
            <a:lvl1pPr algn="r">
              <a:defRPr sz="788">
                <a:solidFill>
                  <a:schemeClr val="tx1">
                    <a:tint val="75000"/>
                  </a:schemeClr>
                </a:solidFill>
              </a:defRPr>
            </a:lvl1pPr>
          </a:lstStyle>
          <a:p>
            <a:pPr marL="0" marR="0" lvl="0" indent="0" algn="r" defTabSz="3429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788" b="0" i="0" u="none" strike="noStrike" kern="1200" cap="none" spc="0" normalizeH="0" baseline="0" noProof="0" smtClean="0">
                <a:ln>
                  <a:noFill/>
                </a:ln>
                <a:solidFill>
                  <a:prstClr val="black">
                    <a:tint val="75000"/>
                  </a:prstClr>
                </a:solidFill>
                <a:effectLst/>
                <a:uLnTx/>
                <a:uFillTx/>
                <a:latin typeface="Century Gothic"/>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‹N›</a:t>
            </a:fld>
            <a:endParaRPr kumimoji="0" lang="en-US" sz="788" b="0" i="0" u="none" strike="noStrike" kern="1200" cap="none" spc="0" normalizeH="0" baseline="0" noProof="0" dirty="0">
              <a:ln>
                <a:noFill/>
              </a:ln>
              <a:solidFill>
                <a:prstClr val="black">
                  <a:tint val="75000"/>
                </a:prstClr>
              </a:solidFill>
              <a:effectLst/>
              <a:uLnTx/>
              <a:uFillTx/>
              <a:latin typeface="Century Gothic"/>
              <a:ea typeface="+mn-ea"/>
              <a:cs typeface="+mn-cs"/>
            </a:endParaRPr>
          </a:p>
        </p:txBody>
      </p:sp>
    </p:spTree>
    <p:extLst>
      <p:ext uri="{BB962C8B-B14F-4D97-AF65-F5344CB8AC3E}">
        <p14:creationId xmlns:p14="http://schemas.microsoft.com/office/powerpoint/2010/main" val="93818607"/>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 id="2147483768" r:id="rId13"/>
    <p:sldLayoutId id="2147483769" r:id="rId14"/>
    <p:sldLayoutId id="2147483770" r:id="rId15"/>
    <p:sldLayoutId id="2147483771" r:id="rId16"/>
    <p:sldLayoutId id="2147483772" r:id="rId17"/>
  </p:sldLayoutIdLst>
  <p:txStyles>
    <p:titleStyle>
      <a:lvl1pPr algn="r" defTabSz="685800" rtl="0" eaLnBrk="1" latinLnBrk="0" hangingPunct="1">
        <a:lnSpc>
          <a:spcPct val="90000"/>
        </a:lnSpc>
        <a:spcBef>
          <a:spcPct val="0"/>
        </a:spcBef>
        <a:buNone/>
        <a:defRPr sz="3000" kern="1200" cap="all" baseline="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65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5567B23-FBB7-40E3-AE36-459449FF0EDC}" type="datetimeFigureOut">
              <a:rPr kumimoji="0" lang="it-IT"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04/06/2016</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A6E5337-97B2-4544-87F8-DA778B3297DA}" type="slidenum">
              <a:rPr kumimoji="0" lang="it-IT"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6084957"/>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F49D355-16BD-4E45-BD9A-5EA878CF7CBD}" type="datetimeFigureOut">
              <a:rPr kumimoji="0" lang="it-IT"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04/06/2016</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7A41E1B-4F70-4964-A407-84C68BE8251C}" type="slidenum">
              <a:rPr kumimoji="0" lang="it-IT"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it-IT"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87444504"/>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6"/>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342900" rtl="0" eaLnBrk="1" fontAlgn="auto" latinLnBrk="0" hangingPunct="1">
              <a:lnSpc>
                <a:spcPct val="100000"/>
              </a:lnSpc>
              <a:spcBef>
                <a:spcPts val="0"/>
              </a:spcBef>
              <a:spcAft>
                <a:spcPts val="0"/>
              </a:spcAft>
              <a:buClrTx/>
              <a:buSzTx/>
              <a:buFontTx/>
              <a:buNone/>
              <a:tabLst/>
              <a:defRPr/>
            </a:pPr>
            <a:fld id="{B61BEF0D-F0BB-DE4B-95CE-6DB70DBA9567}"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342900" rtl="0" eaLnBrk="1" fontAlgn="auto" latinLnBrk="0" hangingPunct="1">
                <a:lnSpc>
                  <a:spcPct val="100000"/>
                </a:lnSpc>
                <a:spcBef>
                  <a:spcPts val="0"/>
                </a:spcBef>
                <a:spcAft>
                  <a:spcPts val="0"/>
                </a:spcAft>
                <a:buClrTx/>
                <a:buSzTx/>
                <a:buFontTx/>
                <a:buNone/>
                <a:tabLst/>
                <a:defRPr/>
              </a:pPr>
              <a:t>6/4/2016</a:t>
            </a:fld>
            <a:endParaRPr kumimoji="0" lang="en-US" sz="9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Segnaposto piè di pagina 4"/>
          <p:cNvSpPr>
            <a:spLocks noGrp="1"/>
          </p:cNvSpPr>
          <p:nvPr>
            <p:ph type="ftr" sz="quarter" idx="3"/>
          </p:nvPr>
        </p:nvSpPr>
        <p:spPr>
          <a:xfrm>
            <a:off x="3124200" y="6356356"/>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egnaposto numero diapositiva 5"/>
          <p:cNvSpPr>
            <a:spLocks noGrp="1"/>
          </p:cNvSpPr>
          <p:nvPr>
            <p:ph type="sldNum" sz="quarter" idx="4"/>
          </p:nvPr>
        </p:nvSpPr>
        <p:spPr>
          <a:xfrm>
            <a:off x="6553200" y="6356356"/>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3429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342900" rtl="0" eaLnBrk="1" fontAlgn="auto" latinLnBrk="0" hangingPunct="1">
                <a:lnSpc>
                  <a:spcPct val="100000"/>
                </a:lnSpc>
                <a:spcBef>
                  <a:spcPts val="0"/>
                </a:spcBef>
                <a:spcAft>
                  <a:spcPts val="0"/>
                </a:spcAft>
                <a:buClrTx/>
                <a:buSzTx/>
                <a:buFontTx/>
                <a:buNone/>
                <a:tabLst/>
                <a:defRPr/>
              </a:pPr>
              <a:t>‹N›</a:t>
            </a:fld>
            <a:endParaRPr kumimoji="0" lang="en-US" sz="9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1933207"/>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it-IT"/>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image" Target="../media/image23.jpeg"/><Relationship Id="rId1" Type="http://schemas.openxmlformats.org/officeDocument/2006/relationships/slideLayout" Target="../slideLayouts/slideLayout13.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2.xml"/><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6.png"/><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3.xml"/><Relationship Id="rId4" Type="http://schemas.openxmlformats.org/officeDocument/2006/relationships/image" Target="../media/image44.jpeg"/></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slideLayout" Target="../slideLayouts/slideLayout13.xml"/><Relationship Id="rId7" Type="http://schemas.openxmlformats.org/officeDocument/2006/relationships/image" Target="../media/image11.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9.xml"/><Relationship Id="rId4" Type="http://schemas.openxmlformats.org/officeDocument/2006/relationships/image" Target="../media/image58.jpeg"/></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1.xml"/><Relationship Id="rId1" Type="http://schemas.openxmlformats.org/officeDocument/2006/relationships/slideLayout" Target="../slideLayouts/slideLayout29.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45.xml"/></Relationships>
</file>

<file path=ppt/slides/_rels/slide3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6.xml"/></Relationships>
</file>

<file path=ppt/slides/_rels/slide3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46.xml"/></Relationships>
</file>

<file path=ppt/slides/_rels/slide3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6.xml"/></Relationships>
</file>

<file path=ppt/slides/_rels/slide3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46.xml"/></Relationships>
</file>

<file path=ppt/slides/_rels/slide3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audio" Target="../media/audio2.wav"/><Relationship Id="rId1" Type="http://schemas.openxmlformats.org/officeDocument/2006/relationships/slideLayout" Target="../slideLayouts/slideLayout62.xml"/><Relationship Id="rId4" Type="http://schemas.openxmlformats.org/officeDocument/2006/relationships/audio" Target="../media/audio2.wav"/></Relationships>
</file>

<file path=ppt/slides/_rels/slide4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63.xml"/></Relationships>
</file>

<file path=ppt/slides/_rels/slide4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62.xml"/></Relationships>
</file>

<file path=ppt/slides/_rels/slide4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3.xml"/></Relationships>
</file>

<file path=ppt/slides/_rels/slide4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63.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9.xml"/><Relationship Id="rId2" Type="http://schemas.openxmlformats.org/officeDocument/2006/relationships/audio" Target="../media/media4.mp3"/><Relationship Id="rId1" Type="http://schemas.microsoft.com/office/2007/relationships/media" Target="../media/media4.mp3"/><Relationship Id="rId4" Type="http://schemas.openxmlformats.org/officeDocument/2006/relationships/image" Target="../media/image6.png"/></Relationships>
</file>

<file path=ppt/slides/_rels/slide46.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8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4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80.xml"/></Relationships>
</file>

<file path=ppt/slides/_rels/slide4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85.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82.xml"/></Relationships>
</file>

<file path=ppt/slides/_rels/slide51.xml.rels><?xml version="1.0" encoding="UTF-8" standalone="yes"?>
<Relationships xmlns="http://schemas.openxmlformats.org/package/2006/relationships"><Relationship Id="rId2" Type="http://schemas.openxmlformats.org/officeDocument/2006/relationships/image" Target="../media/image81.gif"/><Relationship Id="rId1" Type="http://schemas.openxmlformats.org/officeDocument/2006/relationships/slideLayout" Target="../slideLayouts/slideLayout8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53.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8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56.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85.xml"/></Relationships>
</file>

<file path=ppt/slides/_rels/slide57.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85.xml"/></Relationships>
</file>

<file path=ppt/slides/_rels/slide58.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85.xml"/></Relationships>
</file>

<file path=ppt/slides/_rels/slide59.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96.xml"/></Relationships>
</file>

<file path=ppt/slides/_rels/slide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88.gif"/><Relationship Id="rId2" Type="http://schemas.openxmlformats.org/officeDocument/2006/relationships/image" Target="../media/image87.jpg"/><Relationship Id="rId1" Type="http://schemas.openxmlformats.org/officeDocument/2006/relationships/slideLayout" Target="../slideLayouts/slideLayout113.xml"/><Relationship Id="rId4" Type="http://schemas.openxmlformats.org/officeDocument/2006/relationships/image" Target="../media/image89.gif"/></Relationships>
</file>

<file path=ppt/slides/_rels/slide61.xml.rels><?xml version="1.0" encoding="UTF-8" standalone="yes"?>
<Relationships xmlns="http://schemas.openxmlformats.org/package/2006/relationships"><Relationship Id="rId3" Type="http://schemas.openxmlformats.org/officeDocument/2006/relationships/image" Target="../media/image91.gif"/><Relationship Id="rId2" Type="http://schemas.openxmlformats.org/officeDocument/2006/relationships/image" Target="../media/image90.jpg"/><Relationship Id="rId1" Type="http://schemas.openxmlformats.org/officeDocument/2006/relationships/slideLayout" Target="../slideLayouts/slideLayout113.xml"/><Relationship Id="rId4" Type="http://schemas.openxmlformats.org/officeDocument/2006/relationships/image" Target="../media/image92.gif"/></Relationships>
</file>

<file path=ppt/slides/_rels/slide62.xml.rels><?xml version="1.0" encoding="UTF-8" standalone="yes"?>
<Relationships xmlns="http://schemas.openxmlformats.org/package/2006/relationships"><Relationship Id="rId3" Type="http://schemas.openxmlformats.org/officeDocument/2006/relationships/image" Target="../media/image94.gif"/><Relationship Id="rId2" Type="http://schemas.openxmlformats.org/officeDocument/2006/relationships/image" Target="../media/image93.gif"/><Relationship Id="rId1" Type="http://schemas.openxmlformats.org/officeDocument/2006/relationships/slideLayout" Target="../slideLayouts/slideLayout113.xml"/><Relationship Id="rId5" Type="http://schemas.openxmlformats.org/officeDocument/2006/relationships/image" Target="../media/image96.gif"/><Relationship Id="rId4" Type="http://schemas.openxmlformats.org/officeDocument/2006/relationships/image" Target="../media/image95.gif"/></Relationships>
</file>

<file path=ppt/slides/_rels/slide63.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113.xml"/></Relationships>
</file>

<file path=ppt/slides/_rels/slide64.xml.rels><?xml version="1.0" encoding="UTF-8" standalone="yes"?>
<Relationships xmlns="http://schemas.openxmlformats.org/package/2006/relationships"><Relationship Id="rId3" Type="http://schemas.openxmlformats.org/officeDocument/2006/relationships/image" Target="../media/image99.gif"/><Relationship Id="rId2" Type="http://schemas.openxmlformats.org/officeDocument/2006/relationships/image" Target="../media/image98.jpg"/><Relationship Id="rId1" Type="http://schemas.openxmlformats.org/officeDocument/2006/relationships/slideLayout" Target="../slideLayouts/slideLayout113.xml"/></Relationships>
</file>

<file path=ppt/slides/_rels/slide65.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112.xml"/></Relationships>
</file>

<file path=ppt/slides/_rels/slide66.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112.xml"/></Relationships>
</file>

<file path=ppt/slides/_rels/slide67.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118.xml"/></Relationships>
</file>

<file path=ppt/slides/_rels/slide68.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jpg"/><Relationship Id="rId1" Type="http://schemas.openxmlformats.org/officeDocument/2006/relationships/slideLayout" Target="../slideLayouts/slideLayout118.xml"/><Relationship Id="rId5" Type="http://schemas.openxmlformats.org/officeDocument/2006/relationships/image" Target="../media/image106.png"/><Relationship Id="rId4" Type="http://schemas.openxmlformats.org/officeDocument/2006/relationships/image" Target="../media/image105.png"/></Relationships>
</file>

<file path=ppt/slides/_rels/slide6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jpg"/><Relationship Id="rId1" Type="http://schemas.openxmlformats.org/officeDocument/2006/relationships/slideLayout" Target="../slideLayouts/slideLayout118.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image" Target="../media/image109.gif"/><Relationship Id="rId1" Type="http://schemas.openxmlformats.org/officeDocument/2006/relationships/slideLayout" Target="../slideLayouts/slideLayout118.xml"/></Relationships>
</file>

<file path=ppt/slides/_rels/slide71.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118.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2.xml"/><Relationship Id="rId5" Type="http://schemas.openxmlformats.org/officeDocument/2006/relationships/image" Target="../media/image20.jpe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609600" y="533400"/>
            <a:ext cx="7772400" cy="1371600"/>
          </a:xfrm>
        </p:spPr>
        <p:txBody>
          <a:bodyPr/>
          <a:lstStyle/>
          <a:p>
            <a:pPr eaLnBrk="1" hangingPunct="1">
              <a:defRPr/>
            </a:pPr>
            <a:r>
              <a:rPr lang="it-IT" sz="3200" i="1" dirty="0" smtClean="0">
                <a:latin typeface="Lucida Calligraphy" panose="03010101010101010101" pitchFamily="66" charset="0"/>
              </a:rPr>
              <a:t>I ragazzi delle </a:t>
            </a:r>
            <a:r>
              <a:rPr lang="it-IT" sz="3200" i="1" dirty="0">
                <a:latin typeface="Lucida Calligraphy" panose="03010101010101010101" pitchFamily="66" charset="0"/>
              </a:rPr>
              <a:t>C</a:t>
            </a:r>
            <a:r>
              <a:rPr lang="it-IT" sz="3200" i="1" dirty="0" smtClean="0">
                <a:latin typeface="Lucida Calligraphy" panose="03010101010101010101" pitchFamily="66" charset="0"/>
              </a:rPr>
              <a:t>lassi Seconde</a:t>
            </a:r>
          </a:p>
        </p:txBody>
      </p:sp>
      <p:sp>
        <p:nvSpPr>
          <p:cNvPr id="6147" name="Rectangle 3"/>
          <p:cNvSpPr>
            <a:spLocks noGrp="1" noChangeArrowheads="1"/>
          </p:cNvSpPr>
          <p:nvPr>
            <p:ph type="subTitle" idx="1"/>
          </p:nvPr>
        </p:nvSpPr>
        <p:spPr>
          <a:xfrm>
            <a:off x="1547664" y="2636912"/>
            <a:ext cx="6030416" cy="1440160"/>
          </a:xfrm>
        </p:spPr>
        <p:txBody>
          <a:bodyPr/>
          <a:lstStyle/>
          <a:p>
            <a:pPr eaLnBrk="1" hangingPunct="1">
              <a:defRPr/>
            </a:pPr>
            <a:r>
              <a:rPr lang="it-IT" i="1" dirty="0" smtClean="0">
                <a:solidFill>
                  <a:srgbClr val="FFFFCC"/>
                </a:solidFill>
                <a:latin typeface="Lucida Calligraphy" panose="03010101010101010101" pitchFamily="66" charset="0"/>
                <a:ea typeface="+mj-ea"/>
                <a:cs typeface="+mj-cs"/>
              </a:rPr>
              <a:t>presentano</a:t>
            </a:r>
            <a:endParaRPr lang="it-IT" i="1" dirty="0" smtClean="0">
              <a:solidFill>
                <a:schemeClr val="tx2"/>
              </a:solidFill>
              <a:latin typeface="Lucida Fax" panose="02060602050505020204" pitchFamily="18" charset="0"/>
            </a:endParaRPr>
          </a:p>
        </p:txBody>
      </p:sp>
      <p:pic>
        <p:nvPicPr>
          <p:cNvPr id="6" name="Colonna Sonora Star Wars- Sigla Iniziale + Marcia  Imperial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duotone>
              <a:prstClr val="black"/>
              <a:schemeClr val="accent1">
                <a:tint val="45000"/>
                <a:satMod val="400000"/>
              </a:schemeClr>
            </a:duotone>
          </a:blip>
          <a:stretch>
            <a:fillRect/>
          </a:stretch>
        </p:blipFill>
        <p:spPr>
          <a:xfrm>
            <a:off x="294941" y="5157192"/>
            <a:ext cx="609600" cy="609600"/>
          </a:xfrm>
          <a:prstGeom prst="rect">
            <a:avLst/>
          </a:prstGeom>
        </p:spPr>
      </p:pic>
    </p:spTree>
    <p:extLst>
      <p:ext uri="{BB962C8B-B14F-4D97-AF65-F5344CB8AC3E}">
        <p14:creationId xmlns:p14="http://schemas.microsoft.com/office/powerpoint/2010/main" val="1673216262"/>
      </p:ext>
    </p:extLst>
  </p:cSld>
  <p:clrMapOvr>
    <a:masterClrMapping/>
  </p:clrMapOvr>
  <mc:AlternateContent xmlns:mc="http://schemas.openxmlformats.org/markup-compatibility/2006" xmlns:p14="http://schemas.microsoft.com/office/powerpoint/2010/main">
    <mc:Choice Requires="p14">
      <p:transition spd="slow" p14:dur="20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559185"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grpId="0" nodeType="clickEffect">
                                  <p:stCondLst>
                                    <p:cond delay="0"/>
                                  </p:stCondLst>
                                  <p:childTnLst>
                                    <p:set>
                                      <p:cBhvr>
                                        <p:cTn id="10" dur="1" fill="hold">
                                          <p:stCondLst>
                                            <p:cond delay="0"/>
                                          </p:stCondLst>
                                        </p:cTn>
                                        <p:tgtEl>
                                          <p:spTgt spid="6146"/>
                                        </p:tgtEl>
                                        <p:attrNameLst>
                                          <p:attrName>style.visibility</p:attrName>
                                        </p:attrNameLst>
                                      </p:cBhvr>
                                      <p:to>
                                        <p:strVal val="visible"/>
                                      </p:to>
                                    </p:set>
                                    <p:animEffect transition="in" filter="fade">
                                      <p:cBhvr>
                                        <p:cTn id="11" dur="5750"/>
                                        <p:tgtEl>
                                          <p:spTgt spid="6146"/>
                                        </p:tgtEl>
                                      </p:cBhvr>
                                    </p:animEffect>
                                    <p:anim calcmode="lin" valueType="num">
                                      <p:cBhvr>
                                        <p:cTn id="12" dur="5750" fill="hold"/>
                                        <p:tgtEl>
                                          <p:spTgt spid="6146"/>
                                        </p:tgtEl>
                                        <p:attrNameLst>
                                          <p:attrName>ppt_w</p:attrName>
                                        </p:attrNameLst>
                                      </p:cBhvr>
                                      <p:tavLst>
                                        <p:tav tm="0" fmla="#ppt_w*sin(2.5*pi*$)">
                                          <p:val>
                                            <p:fltVal val="0"/>
                                          </p:val>
                                        </p:tav>
                                        <p:tav tm="100000">
                                          <p:val>
                                            <p:fltVal val="1"/>
                                          </p:val>
                                        </p:tav>
                                      </p:tavLst>
                                    </p:anim>
                                    <p:anim calcmode="lin" valueType="num">
                                      <p:cBhvr>
                                        <p:cTn id="13" dur="5750" fill="hold"/>
                                        <p:tgtEl>
                                          <p:spTgt spid="6146"/>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6147">
                                            <p:txEl>
                                              <p:pRg st="0" end="0"/>
                                            </p:txEl>
                                          </p:spTgt>
                                        </p:tgtEl>
                                        <p:attrNameLst>
                                          <p:attrName>style.visibility</p:attrName>
                                        </p:attrNameLst>
                                      </p:cBhvr>
                                      <p:to>
                                        <p:strVal val="visible"/>
                                      </p:to>
                                    </p:set>
                                    <p:animEffect transition="in" filter="wheel(1)">
                                      <p:cBhvr>
                                        <p:cTn id="18" dur="2000"/>
                                        <p:tgtEl>
                                          <p:spTgt spid="614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9" fill="hold" display="0">
                  <p:stCondLst>
                    <p:cond delay="indefinite"/>
                  </p:stCondLst>
                  <p:endCondLst>
                    <p:cond evt="onStopAudio" delay="0">
                      <p:tgtEl>
                        <p:sldTgt/>
                      </p:tgtEl>
                    </p:cond>
                  </p:endCondLst>
                </p:cTn>
                <p:tgtEl>
                  <p:spTgt spid="6"/>
                </p:tgtEl>
              </p:cMediaNode>
            </p:audio>
          </p:childTnLst>
        </p:cTn>
      </p:par>
    </p:tnLst>
    <p:bldLst>
      <p:bldP spid="6146" grpId="0"/>
      <p:bldP spid="6147"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294667" y="1029646"/>
            <a:ext cx="8329171" cy="994172"/>
          </a:xfrm>
        </p:spPr>
        <p:txBody>
          <a:bodyPr>
            <a:normAutofit/>
          </a:bodyPr>
          <a:lstStyle/>
          <a:p>
            <a:r>
              <a:rPr lang="it-IT" sz="2400" dirty="0">
                <a:solidFill>
                  <a:srgbClr val="FF0000"/>
                </a:solidFill>
                <a:latin typeface="+mn-lt"/>
              </a:rPr>
              <a:t>IL RICICLO DELLE BOTTIGLIE </a:t>
            </a:r>
            <a:br>
              <a:rPr lang="it-IT" sz="2400" dirty="0">
                <a:solidFill>
                  <a:srgbClr val="FF0000"/>
                </a:solidFill>
                <a:latin typeface="+mn-lt"/>
              </a:rPr>
            </a:br>
            <a:r>
              <a:rPr lang="it-IT" sz="2400" dirty="0">
                <a:solidFill>
                  <a:srgbClr val="FF0000"/>
                </a:solidFill>
                <a:latin typeface="+mn-lt"/>
              </a:rPr>
              <a:t>CON PUNTI PER LO SCONTO SPESA SCUOLA</a:t>
            </a:r>
          </a:p>
        </p:txBody>
      </p:sp>
      <p:sp>
        <p:nvSpPr>
          <p:cNvPr id="3" name="Segnaposto contenuto 2"/>
          <p:cNvSpPr>
            <a:spLocks noGrp="1"/>
          </p:cNvSpPr>
          <p:nvPr>
            <p:ph idx="1"/>
          </p:nvPr>
        </p:nvSpPr>
        <p:spPr>
          <a:xfrm>
            <a:off x="5139965" y="2023817"/>
            <a:ext cx="3375385" cy="3466155"/>
          </a:xfrm>
        </p:spPr>
        <p:txBody>
          <a:bodyPr>
            <a:normAutofit/>
          </a:bodyPr>
          <a:lstStyle/>
          <a:p>
            <a:pPr marL="0" indent="0">
              <a:buNone/>
            </a:pPr>
            <a:r>
              <a:rPr lang="it-IT" sz="2000" b="0" i="0" dirty="0" smtClean="0">
                <a:solidFill>
                  <a:srgbClr val="555555"/>
                </a:solidFill>
                <a:effectLst/>
                <a:latin typeface="Calibri" panose="020F0502020204030204" pitchFamily="34" charset="0"/>
              </a:rPr>
              <a:t>Il comune ha installato un eco-compattatore per incentivare la raccolta differenziata, ricompensando i cittadini per il conferimento dei rifiuti nel raccoglitore automatico. Il progetto mira a rafforzare la sensibilità verso la tutela dell'ambiente di tutti i partecipanti</a:t>
            </a:r>
            <a:endParaRPr lang="it-IT" sz="2000" dirty="0">
              <a:latin typeface="Calibri" panose="020F0502020204030204" pitchFamily="34" charset="0"/>
            </a:endParaRPr>
          </a:p>
        </p:txBody>
      </p:sp>
      <p:pic>
        <p:nvPicPr>
          <p:cNvPr id="4100" name="Picture 4" descr="http://www.vivodibenessere.it/wp-content/uploads/2014/10/riciclare-bottiglie-di-plastica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2437" y="2427615"/>
            <a:ext cx="4197528" cy="2325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4642566"/>
      </p:ext>
    </p:extLst>
  </p:cSld>
  <p:clrMapOvr>
    <a:masterClrMapping/>
  </p:clrMapOvr>
  <p:transition spd="slow">
    <p:comb/>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switchtothefuture.com/wp-content/uploads/2015/05/citta-luna-1024x68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526307">
            <a:off x="4487223" y="1715995"/>
            <a:ext cx="4141177" cy="2758088"/>
          </a:xfrm>
          <a:prstGeom prst="rect">
            <a:avLst/>
          </a:prstGeom>
          <a:noFill/>
          <a:extLst>
            <a:ext uri="{909E8E84-426E-40DD-AFC4-6F175D3DCCD1}">
              <a14:hiddenFill xmlns:a14="http://schemas.microsoft.com/office/drawing/2010/main">
                <a:solidFill>
                  <a:srgbClr val="FFFFFF"/>
                </a:solidFill>
              </a14:hiddenFill>
            </a:ext>
          </a:extLst>
        </p:spPr>
      </p:pic>
      <p:sp>
        <p:nvSpPr>
          <p:cNvPr id="2" name="Titolo 1"/>
          <p:cNvSpPr>
            <a:spLocks noGrp="1"/>
          </p:cNvSpPr>
          <p:nvPr>
            <p:ph type="title"/>
          </p:nvPr>
        </p:nvSpPr>
        <p:spPr/>
        <p:txBody>
          <a:bodyPr/>
          <a:lstStyle/>
          <a:p>
            <a:r>
              <a:rPr lang="it-IT" dirty="0" smtClean="0"/>
              <a:t>……E QUELLO CHE SI POTREBBE FARE</a:t>
            </a:r>
            <a:endParaRPr lang="it-IT" dirty="0"/>
          </a:p>
        </p:txBody>
      </p:sp>
      <p:pic>
        <p:nvPicPr>
          <p:cNvPr id="6" name="Picture 8" descr="http://www.greenstyle.it/wp-content/uploads/2013/05/Energie-alternativ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44650" y="1264555"/>
            <a:ext cx="3142516" cy="2103668"/>
          </a:xfrm>
          <a:prstGeom prst="rect">
            <a:avLst/>
          </a:prstGeom>
          <a:noFill/>
          <a:extLst>
            <a:ext uri="{909E8E84-426E-40DD-AFC4-6F175D3DCCD1}">
              <a14:hiddenFill xmlns:a14="http://schemas.microsoft.com/office/drawing/2010/main">
                <a:solidFill>
                  <a:srgbClr val="FFFFFF"/>
                </a:solidFill>
              </a14:hiddenFill>
            </a:ext>
          </a:extLst>
        </p:spPr>
      </p:pic>
      <p:pic>
        <p:nvPicPr>
          <p:cNvPr id="3" name="Immagine 2"/>
          <p:cNvPicPr>
            <a:picLocks noChangeAspect="1"/>
          </p:cNvPicPr>
          <p:nvPr/>
        </p:nvPicPr>
        <p:blipFill>
          <a:blip r:embed="rId4"/>
          <a:stretch>
            <a:fillRect/>
          </a:stretch>
        </p:blipFill>
        <p:spPr>
          <a:xfrm>
            <a:off x="920105" y="4623022"/>
            <a:ext cx="2670279" cy="1828959"/>
          </a:xfrm>
          <a:prstGeom prst="rect">
            <a:avLst/>
          </a:prstGeom>
        </p:spPr>
      </p:pic>
      <p:pic>
        <p:nvPicPr>
          <p:cNvPr id="4" name="Segnaposto contenuto 3"/>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rot="20089342">
            <a:off x="4372913" y="3551541"/>
            <a:ext cx="3831137" cy="2248995"/>
          </a:xfrm>
          <a:prstGeom prst="rect">
            <a:avLst/>
          </a:prstGeom>
        </p:spPr>
      </p:pic>
      <p:pic>
        <p:nvPicPr>
          <p:cNvPr id="10" name="Picture 2" descr="C:\Users\BarHappyDays\Desktop\download.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94300" y="2676176"/>
            <a:ext cx="3092021" cy="2249063"/>
          </a:xfrm>
          <a:prstGeom prst="rect">
            <a:avLst/>
          </a:prstGeom>
          <a:noFill/>
          <a:extLst>
            <a:ext uri="{909E8E84-426E-40DD-AFC4-6F175D3DCCD1}">
              <a14:hiddenFill xmlns:a14="http://schemas.microsoft.com/office/drawing/2010/main">
                <a:solidFill>
                  <a:srgbClr val="FFFFFF"/>
                </a:solidFill>
              </a14:hiddenFill>
            </a:ext>
          </a:extLst>
        </p:spPr>
      </p:pic>
      <p:pic>
        <p:nvPicPr>
          <p:cNvPr id="8" name="Immagine 7"/>
          <p:cNvPicPr>
            <a:picLocks noChangeAspect="1"/>
          </p:cNvPicPr>
          <p:nvPr/>
        </p:nvPicPr>
        <p:blipFill>
          <a:blip r:embed="rId7"/>
          <a:stretch>
            <a:fillRect/>
          </a:stretch>
        </p:blipFill>
        <p:spPr>
          <a:xfrm>
            <a:off x="6294182" y="4809341"/>
            <a:ext cx="2486119" cy="1830126"/>
          </a:xfrm>
          <a:prstGeom prst="rect">
            <a:avLst/>
          </a:prstGeom>
        </p:spPr>
      </p:pic>
    </p:spTree>
    <p:extLst>
      <p:ext uri="{BB962C8B-B14F-4D97-AF65-F5344CB8AC3E}">
        <p14:creationId xmlns:p14="http://schemas.microsoft.com/office/powerpoint/2010/main" val="358632319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5"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2000"/>
                                        <p:tgtEl>
                                          <p:spTgt spid="6"/>
                                        </p:tgtEl>
                                      </p:cBhvr>
                                    </p:animEffect>
                                    <p:anim calcmode="lin" valueType="num">
                                      <p:cBhvr>
                                        <p:cTn id="26" dur="2000" fill="hold"/>
                                        <p:tgtEl>
                                          <p:spTgt spid="6"/>
                                        </p:tgtEl>
                                        <p:attrNameLst>
                                          <p:attrName>ppt_w</p:attrName>
                                        </p:attrNameLst>
                                      </p:cBhvr>
                                      <p:tavLst>
                                        <p:tav tm="0" fmla="#ppt_w*sin(2.5*pi*$)">
                                          <p:val>
                                            <p:fltVal val="0"/>
                                          </p:val>
                                        </p:tav>
                                        <p:tav tm="100000">
                                          <p:val>
                                            <p:fltVal val="1"/>
                                          </p:val>
                                        </p:tav>
                                      </p:tavLst>
                                    </p:anim>
                                    <p:anim calcmode="lin" valueType="num">
                                      <p:cBhvr>
                                        <p:cTn id="27" dur="2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wipe(down)">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additive="base">
                                        <p:cTn id="37" dur="500" fill="hold"/>
                                        <p:tgtEl>
                                          <p:spTgt spid="3"/>
                                        </p:tgtEl>
                                        <p:attrNameLst>
                                          <p:attrName>ppt_x</p:attrName>
                                        </p:attrNameLst>
                                      </p:cBhvr>
                                      <p:tavLst>
                                        <p:tav tm="0">
                                          <p:val>
                                            <p:strVal val="#ppt_x"/>
                                          </p:val>
                                        </p:tav>
                                        <p:tav tm="100000">
                                          <p:val>
                                            <p:strVal val="#ppt_x"/>
                                          </p:val>
                                        </p:tav>
                                      </p:tavLst>
                                    </p:anim>
                                    <p:anim calcmode="lin" valueType="num">
                                      <p:cBhvr additive="base">
                                        <p:cTn id="3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6" presetClass="entr" presetSubtype="0"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down)">
                                      <p:cBhvr>
                                        <p:cTn id="49" dur="580">
                                          <p:stCondLst>
                                            <p:cond delay="0"/>
                                          </p:stCondLst>
                                        </p:cTn>
                                        <p:tgtEl>
                                          <p:spTgt spid="8"/>
                                        </p:tgtEl>
                                      </p:cBhvr>
                                    </p:animEffect>
                                    <p:anim calcmode="lin" valueType="num">
                                      <p:cBhvr>
                                        <p:cTn id="50"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55" dur="26">
                                          <p:stCondLst>
                                            <p:cond delay="650"/>
                                          </p:stCondLst>
                                        </p:cTn>
                                        <p:tgtEl>
                                          <p:spTgt spid="8"/>
                                        </p:tgtEl>
                                      </p:cBhvr>
                                      <p:to x="100000" y="60000"/>
                                    </p:animScale>
                                    <p:animScale>
                                      <p:cBhvr>
                                        <p:cTn id="56" dur="166" decel="50000">
                                          <p:stCondLst>
                                            <p:cond delay="676"/>
                                          </p:stCondLst>
                                        </p:cTn>
                                        <p:tgtEl>
                                          <p:spTgt spid="8"/>
                                        </p:tgtEl>
                                      </p:cBhvr>
                                      <p:to x="100000" y="100000"/>
                                    </p:animScale>
                                    <p:animScale>
                                      <p:cBhvr>
                                        <p:cTn id="57" dur="26">
                                          <p:stCondLst>
                                            <p:cond delay="1312"/>
                                          </p:stCondLst>
                                        </p:cTn>
                                        <p:tgtEl>
                                          <p:spTgt spid="8"/>
                                        </p:tgtEl>
                                      </p:cBhvr>
                                      <p:to x="100000" y="80000"/>
                                    </p:animScale>
                                    <p:animScale>
                                      <p:cBhvr>
                                        <p:cTn id="58" dur="166" decel="50000">
                                          <p:stCondLst>
                                            <p:cond delay="1338"/>
                                          </p:stCondLst>
                                        </p:cTn>
                                        <p:tgtEl>
                                          <p:spTgt spid="8"/>
                                        </p:tgtEl>
                                      </p:cBhvr>
                                      <p:to x="100000" y="100000"/>
                                    </p:animScale>
                                    <p:animScale>
                                      <p:cBhvr>
                                        <p:cTn id="59" dur="26">
                                          <p:stCondLst>
                                            <p:cond delay="1642"/>
                                          </p:stCondLst>
                                        </p:cTn>
                                        <p:tgtEl>
                                          <p:spTgt spid="8"/>
                                        </p:tgtEl>
                                      </p:cBhvr>
                                      <p:to x="100000" y="90000"/>
                                    </p:animScale>
                                    <p:animScale>
                                      <p:cBhvr>
                                        <p:cTn id="60" dur="166" decel="50000">
                                          <p:stCondLst>
                                            <p:cond delay="1668"/>
                                          </p:stCondLst>
                                        </p:cTn>
                                        <p:tgtEl>
                                          <p:spTgt spid="8"/>
                                        </p:tgtEl>
                                      </p:cBhvr>
                                      <p:to x="100000" y="100000"/>
                                    </p:animScale>
                                    <p:animScale>
                                      <p:cBhvr>
                                        <p:cTn id="61" dur="26">
                                          <p:stCondLst>
                                            <p:cond delay="1808"/>
                                          </p:stCondLst>
                                        </p:cTn>
                                        <p:tgtEl>
                                          <p:spTgt spid="8"/>
                                        </p:tgtEl>
                                      </p:cBhvr>
                                      <p:to x="100000" y="95000"/>
                                    </p:animScale>
                                    <p:animScale>
                                      <p:cBhvr>
                                        <p:cTn id="62"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flipV="1">
            <a:off x="1944694" y="1176385"/>
            <a:ext cx="6683765" cy="148948"/>
          </a:xfrm>
        </p:spPr>
        <p:txBody>
          <a:bodyPr>
            <a:normAutofit fontScale="90000"/>
          </a:bodyPr>
          <a:lstStyle/>
          <a:p>
            <a:endParaRPr lang="it-IT" dirty="0"/>
          </a:p>
        </p:txBody>
      </p:sp>
      <p:pic>
        <p:nvPicPr>
          <p:cNvPr id="7176" name="Picture 8" descr="http://www.greenstyle.it/wp-content/uploads/2013/05/Energie-alternative.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934992" y="1325332"/>
            <a:ext cx="6693467" cy="4480751"/>
          </a:xfrm>
          <a:prstGeom prst="rect">
            <a:avLst/>
          </a:prstGeom>
          <a:noFill/>
          <a:extLst>
            <a:ext uri="{909E8E84-426E-40DD-AFC4-6F175D3DCCD1}">
              <a14:hiddenFill xmlns:a14="http://schemas.microsoft.com/office/drawing/2010/main">
                <a:solidFill>
                  <a:srgbClr val="FFFFFF"/>
                </a:solidFill>
              </a14:hiddenFill>
            </a:ext>
          </a:extLst>
        </p:spPr>
      </p:pic>
      <p:pic>
        <p:nvPicPr>
          <p:cNvPr id="4" name="Immagine 3"/>
          <p:cNvPicPr>
            <a:picLocks noChangeAspect="1"/>
          </p:cNvPicPr>
          <p:nvPr/>
        </p:nvPicPr>
        <p:blipFill>
          <a:blip r:embed="rId3"/>
          <a:stretch>
            <a:fillRect/>
          </a:stretch>
        </p:blipFill>
        <p:spPr>
          <a:xfrm>
            <a:off x="2057401" y="1176385"/>
            <a:ext cx="7566380" cy="693025"/>
          </a:xfrm>
          <a:prstGeom prst="rect">
            <a:avLst/>
          </a:prstGeom>
        </p:spPr>
      </p:pic>
      <p:sp>
        <p:nvSpPr>
          <p:cNvPr id="5" name="AutoShape 4" descr="Risultati immagini per fonti energia alternative"/>
          <p:cNvSpPr>
            <a:spLocks noChangeAspect="1" noChangeArrowheads="1"/>
          </p:cNvSpPr>
          <p:nvPr/>
        </p:nvSpPr>
        <p:spPr bwMode="auto">
          <a:xfrm>
            <a:off x="116681"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t-IT" sz="135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6" name="AutoShape 6" descr="Risultati immagini per fonti energia alternative"/>
          <p:cNvSpPr>
            <a:spLocks noChangeAspect="1" noChangeArrowheads="1"/>
          </p:cNvSpPr>
          <p:nvPr/>
        </p:nvSpPr>
        <p:spPr bwMode="auto">
          <a:xfrm>
            <a:off x="230981" y="8632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t-IT" sz="135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06066946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5888649" y="1825418"/>
            <a:ext cx="2832130" cy="1697086"/>
          </a:xfrm>
        </p:spPr>
        <p:txBody>
          <a:bodyPr>
            <a:normAutofit fontScale="90000"/>
          </a:bodyPr>
          <a:lstStyle/>
          <a:p>
            <a:pPr algn="l"/>
            <a:r>
              <a:rPr lang="it-IT" sz="1350" dirty="0">
                <a:solidFill>
                  <a:schemeClr val="tx1"/>
                </a:solidFill>
                <a:latin typeface="Calibri" panose="020F0502020204030204" pitchFamily="34" charset="0"/>
              </a:rPr>
              <a:t/>
            </a:r>
            <a:br>
              <a:rPr lang="it-IT" sz="1350" dirty="0">
                <a:solidFill>
                  <a:schemeClr val="tx1"/>
                </a:solidFill>
                <a:latin typeface="Calibri" panose="020F0502020204030204" pitchFamily="34" charset="0"/>
              </a:rPr>
            </a:br>
            <a:r>
              <a:rPr lang="it-IT" sz="1350" dirty="0">
                <a:solidFill>
                  <a:schemeClr val="tx1"/>
                </a:solidFill>
                <a:latin typeface="Calibri" panose="020F0502020204030204" pitchFamily="34" charset="0"/>
              </a:rPr>
              <a:t/>
            </a:r>
            <a:br>
              <a:rPr lang="it-IT" sz="1350" dirty="0">
                <a:solidFill>
                  <a:schemeClr val="tx1"/>
                </a:solidFill>
                <a:latin typeface="Calibri" panose="020F0502020204030204" pitchFamily="34" charset="0"/>
              </a:rPr>
            </a:br>
            <a:r>
              <a:rPr lang="it-IT" sz="1350" dirty="0">
                <a:solidFill>
                  <a:schemeClr val="tx1"/>
                </a:solidFill>
                <a:latin typeface="Calibri" panose="020F0502020204030204" pitchFamily="34" charset="0"/>
              </a:rPr>
              <a:t/>
            </a:r>
            <a:br>
              <a:rPr lang="it-IT" sz="1350" dirty="0">
                <a:solidFill>
                  <a:schemeClr val="tx1"/>
                </a:solidFill>
                <a:latin typeface="Calibri" panose="020F0502020204030204" pitchFamily="34" charset="0"/>
              </a:rPr>
            </a:br>
            <a:r>
              <a:rPr lang="it-IT" sz="1350" dirty="0">
                <a:solidFill>
                  <a:schemeClr val="tx1"/>
                </a:solidFill>
                <a:latin typeface="Calibri" panose="020F0502020204030204" pitchFamily="34" charset="0"/>
              </a:rPr>
              <a:t/>
            </a:r>
            <a:br>
              <a:rPr lang="it-IT" sz="1350" dirty="0">
                <a:solidFill>
                  <a:schemeClr val="tx1"/>
                </a:solidFill>
                <a:latin typeface="Calibri" panose="020F0502020204030204" pitchFamily="34" charset="0"/>
              </a:rPr>
            </a:br>
            <a:r>
              <a:rPr lang="it-IT" sz="1350" dirty="0">
                <a:solidFill>
                  <a:schemeClr val="tx1"/>
                </a:solidFill>
                <a:latin typeface="Calibri" panose="020F0502020204030204" pitchFamily="34" charset="0"/>
              </a:rPr>
              <a:t/>
            </a:r>
            <a:br>
              <a:rPr lang="it-IT" sz="1350" dirty="0">
                <a:solidFill>
                  <a:schemeClr val="tx1"/>
                </a:solidFill>
                <a:latin typeface="Calibri" panose="020F0502020204030204" pitchFamily="34" charset="0"/>
              </a:rPr>
            </a:br>
            <a:r>
              <a:rPr lang="it-IT" sz="1350" dirty="0">
                <a:solidFill>
                  <a:schemeClr val="tx1"/>
                </a:solidFill>
                <a:latin typeface="Calibri" panose="020F0502020204030204" pitchFamily="34" charset="0"/>
              </a:rPr>
              <a:t/>
            </a:r>
            <a:br>
              <a:rPr lang="it-IT" sz="1350" dirty="0">
                <a:solidFill>
                  <a:schemeClr val="tx1"/>
                </a:solidFill>
                <a:latin typeface="Calibri" panose="020F0502020204030204" pitchFamily="34" charset="0"/>
              </a:rPr>
            </a:br>
            <a:r>
              <a:rPr lang="it-IT" sz="1350" dirty="0">
                <a:solidFill>
                  <a:schemeClr val="tx1"/>
                </a:solidFill>
                <a:latin typeface="Calibri" panose="020F0502020204030204" pitchFamily="34" charset="0"/>
              </a:rPr>
              <a:t/>
            </a:r>
            <a:br>
              <a:rPr lang="it-IT" sz="1350" dirty="0">
                <a:solidFill>
                  <a:schemeClr val="tx1"/>
                </a:solidFill>
                <a:latin typeface="Calibri" panose="020F0502020204030204" pitchFamily="34" charset="0"/>
              </a:rPr>
            </a:br>
            <a:endParaRPr lang="it-IT" sz="1350" dirty="0">
              <a:solidFill>
                <a:schemeClr val="tx1"/>
              </a:solidFill>
              <a:latin typeface="Calibri" panose="020F0502020204030204" pitchFamily="34" charset="0"/>
            </a:endParaRPr>
          </a:p>
        </p:txBody>
      </p:sp>
      <p:sp>
        <p:nvSpPr>
          <p:cNvPr id="4" name="Sottotitolo 3"/>
          <p:cNvSpPr>
            <a:spLocks noGrp="1"/>
          </p:cNvSpPr>
          <p:nvPr>
            <p:ph type="subTitle" idx="1"/>
          </p:nvPr>
        </p:nvSpPr>
        <p:spPr>
          <a:xfrm>
            <a:off x="1084943" y="1709390"/>
            <a:ext cx="5825202" cy="2923329"/>
          </a:xfrm>
        </p:spPr>
        <p:txBody>
          <a:bodyPr>
            <a:normAutofit/>
          </a:bodyPr>
          <a:lstStyle/>
          <a:p>
            <a:pPr algn="l"/>
            <a:endParaRPr lang="it-IT" sz="3300" dirty="0">
              <a:solidFill>
                <a:srgbClr val="FF0000"/>
              </a:solidFill>
              <a:latin typeface="Edwardian Script ITC" panose="030303020407070D0804" pitchFamily="66" charset="0"/>
            </a:endParaRPr>
          </a:p>
          <a:p>
            <a:pPr algn="l"/>
            <a:endParaRPr lang="it-IT" sz="2100" dirty="0">
              <a:solidFill>
                <a:srgbClr val="FF0000"/>
              </a:solidFill>
              <a:latin typeface="Edwardian Script ITC" panose="030303020407070D0804" pitchFamily="66" charset="0"/>
            </a:endParaRPr>
          </a:p>
        </p:txBody>
      </p:sp>
      <p:pic>
        <p:nvPicPr>
          <p:cNvPr id="3" name="Immagine 2"/>
          <p:cNvPicPr>
            <a:picLocks noChangeAspect="1"/>
          </p:cNvPicPr>
          <p:nvPr/>
        </p:nvPicPr>
        <p:blipFill rotWithShape="1">
          <a:blip r:embed="rId2"/>
          <a:srcRect l="-698" t="15413" r="1"/>
          <a:stretch/>
        </p:blipFill>
        <p:spPr>
          <a:xfrm>
            <a:off x="5115104" y="1709389"/>
            <a:ext cx="3868198" cy="1274465"/>
          </a:xfrm>
          <a:prstGeom prst="rect">
            <a:avLst/>
          </a:prstGeom>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864" y="1709390"/>
            <a:ext cx="3468565" cy="2496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asellaDiTesto 4"/>
          <p:cNvSpPr txBox="1"/>
          <p:nvPr/>
        </p:nvSpPr>
        <p:spPr>
          <a:xfrm>
            <a:off x="1471502" y="786059"/>
            <a:ext cx="3316522" cy="50783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it-IT" sz="2700" b="0" i="0" u="none" strike="noStrike" kern="1200" cap="none" spc="0" normalizeH="0" baseline="0" noProof="0" dirty="0">
                <a:ln>
                  <a:noFill/>
                </a:ln>
                <a:solidFill>
                  <a:srgbClr val="FF0000"/>
                </a:solidFill>
                <a:effectLst/>
                <a:uLnTx/>
                <a:uFillTx/>
                <a:latin typeface="Century Gothic" panose="020B0502020202020204"/>
                <a:ea typeface="+mn-ea"/>
                <a:cs typeface="+mn-cs"/>
              </a:rPr>
              <a:t>ENERGIA SOLARE</a:t>
            </a:r>
          </a:p>
        </p:txBody>
      </p:sp>
      <p:pic>
        <p:nvPicPr>
          <p:cNvPr id="9" name="Immagine 8"/>
          <p:cNvPicPr>
            <a:picLocks noChangeAspect="1"/>
          </p:cNvPicPr>
          <p:nvPr/>
        </p:nvPicPr>
        <p:blipFill rotWithShape="1">
          <a:blip r:embed="rId4"/>
          <a:srcRect l="-309" t="27849"/>
          <a:stretch/>
        </p:blipFill>
        <p:spPr>
          <a:xfrm>
            <a:off x="6142674" y="4944630"/>
            <a:ext cx="2871904" cy="1097591"/>
          </a:xfrm>
          <a:prstGeom prst="rect">
            <a:avLst/>
          </a:prstGeom>
        </p:spPr>
      </p:pic>
      <p:pic>
        <p:nvPicPr>
          <p:cNvPr id="8194" name="Picture 2" descr="https://upload.wikimedia.org/wikipedia/commons/thumb/c/cc/Napoli6.png/1024px-Napoli6.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53916" y="2952197"/>
            <a:ext cx="3088115" cy="1963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8084093"/>
      </p:ext>
    </p:extLst>
  </p:cSld>
  <p:clrMapOvr>
    <a:masterClrMapping/>
  </p:clrMapOvr>
  <p:transition spd="slow">
    <p:comb/>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p:cNvPicPr>
            <a:picLocks noChangeAspect="1"/>
          </p:cNvPicPr>
          <p:nvPr/>
        </p:nvPicPr>
        <p:blipFill>
          <a:blip r:embed="rId2"/>
          <a:stretch>
            <a:fillRect/>
          </a:stretch>
        </p:blipFill>
        <p:spPr>
          <a:xfrm>
            <a:off x="5978760" y="1616830"/>
            <a:ext cx="3165241" cy="2563912"/>
          </a:xfrm>
          <a:prstGeom prst="rect">
            <a:avLst/>
          </a:prstGeom>
        </p:spPr>
      </p:pic>
      <p:pic>
        <p:nvPicPr>
          <p:cNvPr id="10" name="Immagine 9"/>
          <p:cNvPicPr/>
          <p:nvPr/>
        </p:nvPicPr>
        <p:blipFill>
          <a:blip r:embed="rId3"/>
          <a:stretch>
            <a:fillRect/>
          </a:stretch>
        </p:blipFill>
        <p:spPr>
          <a:xfrm>
            <a:off x="528772" y="1584322"/>
            <a:ext cx="5449988" cy="4147457"/>
          </a:xfrm>
          <a:prstGeom prst="rect">
            <a:avLst/>
          </a:prstGeom>
        </p:spPr>
      </p:pic>
    </p:spTree>
    <p:extLst>
      <p:ext uri="{BB962C8B-B14F-4D97-AF65-F5344CB8AC3E}">
        <p14:creationId xmlns:p14="http://schemas.microsoft.com/office/powerpoint/2010/main" val="3944563895"/>
      </p:ext>
    </p:extLst>
  </p:cSld>
  <p:clrMapOvr>
    <a:masterClrMapping/>
  </p:clrMapOvr>
  <p:transition spd="slow">
    <p:comb/>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82713" y="1002324"/>
            <a:ext cx="3101575" cy="553915"/>
          </a:xfrm>
        </p:spPr>
        <p:txBody>
          <a:bodyPr>
            <a:noAutofit/>
          </a:bodyPr>
          <a:lstStyle/>
          <a:p>
            <a:pPr algn="ctr"/>
            <a:r>
              <a:rPr lang="it-IT" sz="3000" dirty="0">
                <a:solidFill>
                  <a:srgbClr val="FF0000"/>
                </a:solidFill>
                <a:latin typeface="Calibri" panose="020F0502020204030204" pitchFamily="34" charset="0"/>
              </a:rPr>
              <a:t>PALE EOLICHE</a:t>
            </a:r>
          </a:p>
        </p:txBody>
      </p:sp>
      <p:sp>
        <p:nvSpPr>
          <p:cNvPr id="3" name="Segnaposto testo 2"/>
          <p:cNvSpPr>
            <a:spLocks noGrp="1"/>
          </p:cNvSpPr>
          <p:nvPr>
            <p:ph type="body" sz="half" idx="2"/>
          </p:nvPr>
        </p:nvSpPr>
        <p:spPr>
          <a:xfrm>
            <a:off x="882713" y="1556239"/>
            <a:ext cx="4433935" cy="4253280"/>
          </a:xfrm>
        </p:spPr>
        <p:txBody>
          <a:bodyPr>
            <a:noAutofit/>
          </a:bodyPr>
          <a:lstStyle/>
          <a:p>
            <a:r>
              <a:rPr lang="it-IT" sz="2100" dirty="0"/>
              <a:t>    La sfida di un piccolo Comune della provincia di Sassari (poco meno di 300 abitanti) è ambiziosa: diventare una comunità totalmente autosufficiente dal punto di vista dell'approvvigionamento energetico attraverso la costruzione di una pala eolica da 850 chilowatt che permetterà la distribuzione di energia elettrica gratuita a tutti i cittadini.</a:t>
            </a:r>
          </a:p>
          <a:p>
            <a:r>
              <a:rPr lang="it-IT" dirty="0"/>
              <a:t/>
            </a:r>
            <a:br>
              <a:rPr lang="it-IT" dirty="0"/>
            </a:br>
            <a:r>
              <a:rPr lang="it-IT" dirty="0"/>
              <a:t/>
            </a:r>
            <a:br>
              <a:rPr lang="it-IT" dirty="0"/>
            </a:br>
            <a:r>
              <a:rPr lang="it-IT" dirty="0"/>
              <a:t/>
            </a:r>
            <a:br>
              <a:rPr lang="it-IT" dirty="0"/>
            </a:br>
            <a:r>
              <a:rPr lang="it-IT" dirty="0"/>
              <a:t/>
            </a:r>
            <a:br>
              <a:rPr lang="it-IT" dirty="0"/>
            </a:br>
            <a:r>
              <a:rPr lang="it-IT" dirty="0"/>
              <a:t/>
            </a:r>
            <a:br>
              <a:rPr lang="it-IT" dirty="0"/>
            </a:br>
            <a:r>
              <a:rPr lang="it-IT" dirty="0"/>
              <a:t> </a:t>
            </a:r>
            <a:br>
              <a:rPr lang="it-IT" dirty="0"/>
            </a:br>
            <a:r>
              <a:rPr lang="it-IT" dirty="0"/>
              <a:t/>
            </a:r>
            <a:br>
              <a:rPr lang="it-IT" dirty="0"/>
            </a:br>
            <a:r>
              <a:rPr lang="it-IT" dirty="0"/>
              <a:t/>
            </a:r>
            <a:br>
              <a:rPr lang="it-IT" dirty="0"/>
            </a:br>
            <a:endParaRPr lang="it-IT" dirty="0"/>
          </a:p>
        </p:txBody>
      </p:sp>
      <p:pic>
        <p:nvPicPr>
          <p:cNvPr id="4098" name="Picture 2" descr="http://img.directindustry.com/images_di/photo-g/20877-27555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8442" y="1556238"/>
            <a:ext cx="2786063" cy="3721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4355854"/>
      </p:ext>
    </p:extLst>
  </p:cSld>
  <p:clrMapOvr>
    <a:masterClrMapping/>
  </p:clrMapOvr>
  <p:transition spd="slow">
    <p:wheel spokes="1"/>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13117" y="1377998"/>
            <a:ext cx="7598569" cy="659423"/>
          </a:xfrm>
        </p:spPr>
        <p:txBody>
          <a:bodyPr>
            <a:normAutofit/>
          </a:bodyPr>
          <a:lstStyle/>
          <a:p>
            <a:r>
              <a:rPr lang="it-IT" sz="3000" dirty="0">
                <a:solidFill>
                  <a:srgbClr val="FF0000"/>
                </a:solidFill>
              </a:rPr>
              <a:t>IMPIANTI A BIOGAS</a:t>
            </a:r>
          </a:p>
        </p:txBody>
      </p:sp>
      <p:sp>
        <p:nvSpPr>
          <p:cNvPr id="3" name="Segnaposto testo 2"/>
          <p:cNvSpPr>
            <a:spLocks noGrp="1"/>
          </p:cNvSpPr>
          <p:nvPr>
            <p:ph type="body" sz="half" idx="2"/>
          </p:nvPr>
        </p:nvSpPr>
        <p:spPr>
          <a:xfrm>
            <a:off x="514351" y="2103560"/>
            <a:ext cx="3989509" cy="2982026"/>
          </a:xfrm>
        </p:spPr>
        <p:txBody>
          <a:bodyPr>
            <a:normAutofit/>
          </a:bodyPr>
          <a:lstStyle/>
          <a:p>
            <a:r>
              <a:rPr lang="it-IT" sz="2100" dirty="0">
                <a:solidFill>
                  <a:schemeClr val="tx1"/>
                </a:solidFill>
              </a:rPr>
              <a:t>    A Ozieri, tra le azioni previste nel Paese è stato realizzato un impianto a biogas nella discarica controllata per rifiuti urbani non pericolosi che permette di risparmiare oltre mille tonnellate l’anno di Co2.</a:t>
            </a:r>
          </a:p>
        </p:txBody>
      </p:sp>
      <p:pic>
        <p:nvPicPr>
          <p:cNvPr id="5122" name="Picture 2" descr="http://www.cad-schroer.it/uploads/pics/biogas-02_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90796" y="2157881"/>
            <a:ext cx="3889586" cy="2493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137809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201240" y="1054163"/>
            <a:ext cx="6686550" cy="660717"/>
          </a:xfrm>
        </p:spPr>
        <p:txBody>
          <a:bodyPr>
            <a:normAutofit/>
          </a:bodyPr>
          <a:lstStyle/>
          <a:p>
            <a:r>
              <a:rPr lang="it-IT" sz="3000" dirty="0">
                <a:solidFill>
                  <a:srgbClr val="FF0000"/>
                </a:solidFill>
              </a:rPr>
              <a:t>MEZZI DI TRASPORTO ALTERNATIVI</a:t>
            </a:r>
          </a:p>
        </p:txBody>
      </p:sp>
      <p:sp>
        <p:nvSpPr>
          <p:cNvPr id="3" name="Segnaposto testo 2"/>
          <p:cNvSpPr>
            <a:spLocks noGrp="1"/>
          </p:cNvSpPr>
          <p:nvPr>
            <p:ph type="body" sz="half" idx="2"/>
          </p:nvPr>
        </p:nvSpPr>
        <p:spPr/>
        <p:txBody>
          <a:bodyPr/>
          <a:lstStyle/>
          <a:p>
            <a:endParaRPr lang="it-IT" dirty="0"/>
          </a:p>
        </p:txBody>
      </p:sp>
      <p:sp>
        <p:nvSpPr>
          <p:cNvPr id="4" name="AutoShape 4" descr="Risultati immagini per mezzi di trasporto alternativi"/>
          <p:cNvSpPr>
            <a:spLocks noChangeAspect="1" noChangeArrowheads="1"/>
          </p:cNvSpPr>
          <p:nvPr/>
        </p:nvSpPr>
        <p:spPr bwMode="auto">
          <a:xfrm>
            <a:off x="875018" y="1771008"/>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t-IT" sz="135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5" name="AutoShape 6" descr="Risultati immagini per mezzi di trasporto alternativi"/>
          <p:cNvSpPr>
            <a:spLocks noChangeAspect="1" noChangeArrowheads="1"/>
          </p:cNvSpPr>
          <p:nvPr/>
        </p:nvSpPr>
        <p:spPr bwMode="auto">
          <a:xfrm>
            <a:off x="230981" y="8632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t-IT" sz="135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pic>
        <p:nvPicPr>
          <p:cNvPr id="9224" name="Picture 8" descr="Immagine correla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5585" y="1771008"/>
            <a:ext cx="6102277" cy="4060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74380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p:cNvSpPr>
            <a:spLocks noGrp="1"/>
          </p:cNvSpPr>
          <p:nvPr>
            <p:ph type="body" sz="half" idx="2"/>
          </p:nvPr>
        </p:nvSpPr>
        <p:spPr>
          <a:xfrm>
            <a:off x="142876" y="1430949"/>
            <a:ext cx="5211640" cy="4365380"/>
          </a:xfrm>
        </p:spPr>
        <p:txBody>
          <a:bodyPr>
            <a:normAutofit/>
          </a:bodyPr>
          <a:lstStyle/>
          <a:p>
            <a:pPr algn="just"/>
            <a:r>
              <a:rPr lang="it-IT" sz="1425" dirty="0">
                <a:solidFill>
                  <a:srgbClr val="92D050"/>
                </a:solidFill>
              </a:rPr>
              <a:t>      Altri comuni hanno invece sfruttato il </a:t>
            </a:r>
            <a:r>
              <a:rPr lang="it-IT" sz="1425" b="1" dirty="0" err="1">
                <a:solidFill>
                  <a:srgbClr val="92D050"/>
                </a:solidFill>
              </a:rPr>
              <a:t>piedibus</a:t>
            </a:r>
            <a:r>
              <a:rPr lang="it-IT" sz="1425" dirty="0">
                <a:solidFill>
                  <a:srgbClr val="92D050"/>
                </a:solidFill>
              </a:rPr>
              <a:t>. Il </a:t>
            </a:r>
            <a:r>
              <a:rPr lang="it-IT" sz="1425" b="1" dirty="0" err="1">
                <a:solidFill>
                  <a:srgbClr val="92D050"/>
                </a:solidFill>
              </a:rPr>
              <a:t>piedibus</a:t>
            </a:r>
            <a:r>
              <a:rPr lang="it-IT" sz="1425" dirty="0">
                <a:solidFill>
                  <a:srgbClr val="92D050"/>
                </a:solidFill>
              </a:rPr>
              <a:t> o </a:t>
            </a:r>
            <a:r>
              <a:rPr lang="it-IT" sz="1425" b="1" dirty="0" err="1">
                <a:solidFill>
                  <a:srgbClr val="92D050"/>
                </a:solidFill>
              </a:rPr>
              <a:t>pedibus</a:t>
            </a:r>
            <a:r>
              <a:rPr lang="it-IT" sz="1425" dirty="0">
                <a:solidFill>
                  <a:srgbClr val="92D050"/>
                </a:solidFill>
              </a:rPr>
              <a:t> è una forma di trasporto scolastico per gli alunni delle elementari e medie che vengono accompagnati a piedi a scuola da adulti con le stesse modalità (percorsi, fermate) dello scuolabus. In pratica, i bambini, anziché prendere l’autobus o lo scuolabus alla fermata si aggregano ad una comitiva guidata da alcuni addetti giungendo fino a scuola, e compiendo il percorso inverso ritornando a casa.</a:t>
            </a:r>
            <a:r>
              <a:rPr lang="it-IT" sz="1425" b="1" dirty="0">
                <a:solidFill>
                  <a:srgbClr val="92D050"/>
                </a:solidFill>
              </a:rPr>
              <a:t> Il </a:t>
            </a:r>
            <a:r>
              <a:rPr lang="it-IT" sz="1425" b="1" dirty="0" err="1">
                <a:solidFill>
                  <a:srgbClr val="92D050"/>
                </a:solidFill>
              </a:rPr>
              <a:t>piedibus</a:t>
            </a:r>
            <a:r>
              <a:rPr lang="it-IT" sz="1425" b="1" dirty="0">
                <a:solidFill>
                  <a:srgbClr val="92D050"/>
                </a:solidFill>
              </a:rPr>
              <a:t> </a:t>
            </a:r>
            <a:r>
              <a:rPr lang="it-IT" sz="1425" dirty="0">
                <a:solidFill>
                  <a:srgbClr val="92D050"/>
                </a:solidFill>
              </a:rPr>
              <a:t>è un autobus che va a piedi, è formato da una carovana di bambini che vanno a scuola in gruppo, accompagnati da due adulti, un “autista” davanti e un “controllore” che chiude la fila. Viaggia col sole e con la pioggia e ciascuno indossa un gilet rifrangente. Lungo il percorso i bambini chiacchierano con i loro amici, imparano cose utili sulla sicurezza stradale e si guadagnano un po’ di indipendenza.</a:t>
            </a:r>
          </a:p>
          <a:p>
            <a:endParaRPr lang="it-IT" dirty="0"/>
          </a:p>
        </p:txBody>
      </p:sp>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6060" y="1467368"/>
            <a:ext cx="3262985" cy="1915472"/>
          </a:xfrm>
          <a:prstGeom prst="rect">
            <a:avLst/>
          </a:prstGeom>
        </p:spPr>
      </p:pic>
      <p:pic>
        <p:nvPicPr>
          <p:cNvPr id="6" name="Immagin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6061" y="3509265"/>
            <a:ext cx="3267152" cy="2095831"/>
          </a:xfrm>
          <a:prstGeom prst="rect">
            <a:avLst/>
          </a:prstGeom>
        </p:spPr>
      </p:pic>
      <p:sp>
        <p:nvSpPr>
          <p:cNvPr id="2" name="CasellaDiTesto 1"/>
          <p:cNvSpPr txBox="1"/>
          <p:nvPr/>
        </p:nvSpPr>
        <p:spPr>
          <a:xfrm>
            <a:off x="408842" y="936453"/>
            <a:ext cx="4556614" cy="5539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it-IT" sz="30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IL PIEDIBUS </a:t>
            </a:r>
          </a:p>
        </p:txBody>
      </p:sp>
    </p:spTree>
    <p:extLst>
      <p:ext uri="{BB962C8B-B14F-4D97-AF65-F5344CB8AC3E}">
        <p14:creationId xmlns:p14="http://schemas.microsoft.com/office/powerpoint/2010/main" val="26263295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p:cNvSpPr>
            <a:spLocks noGrp="1"/>
          </p:cNvSpPr>
          <p:nvPr>
            <p:ph type="body" sz="half" idx="2"/>
          </p:nvPr>
        </p:nvSpPr>
        <p:spPr>
          <a:xfrm>
            <a:off x="1153318" y="1579390"/>
            <a:ext cx="3620231" cy="3729966"/>
          </a:xfrm>
        </p:spPr>
        <p:txBody>
          <a:bodyPr>
            <a:normAutofit fontScale="92500" lnSpcReduction="20000"/>
          </a:bodyPr>
          <a:lstStyle/>
          <a:p>
            <a:pPr algn="just"/>
            <a:r>
              <a:rPr lang="it-IT" sz="1800" dirty="0">
                <a:latin typeface="+mj-lt"/>
              </a:rPr>
              <a:t>     Molti comuni italiani stanno mettendo a disposizione nelle città </a:t>
            </a:r>
            <a:r>
              <a:rPr lang="it-IT" sz="1800" b="1" dirty="0">
                <a:latin typeface="+mj-lt"/>
              </a:rPr>
              <a:t>biciclette elettriche</a:t>
            </a:r>
            <a:r>
              <a:rPr lang="it-IT" sz="1800" dirty="0">
                <a:latin typeface="+mj-lt"/>
              </a:rPr>
              <a:t>.</a:t>
            </a:r>
            <a:r>
              <a:rPr lang="it-IT" sz="1800" dirty="0"/>
              <a:t> La </a:t>
            </a:r>
            <a:r>
              <a:rPr lang="it-IT" sz="1800" b="1" dirty="0"/>
              <a:t>bicicletta elettrica</a:t>
            </a:r>
            <a:r>
              <a:rPr lang="it-IT" sz="1800" dirty="0"/>
              <a:t> (o bicicletta a pedalata assistita) è una bici ad azione propulsiva "mista", dove all'azione delle gambe si affianca quella di un motore elettrico.</a:t>
            </a:r>
            <a:br>
              <a:rPr lang="it-IT" sz="1800" dirty="0"/>
            </a:br>
            <a:r>
              <a:rPr lang="it-IT" sz="1800" dirty="0"/>
              <a:t>La </a:t>
            </a:r>
            <a:r>
              <a:rPr lang="it-IT" sz="1800" b="1" dirty="0"/>
              <a:t>bici elettrica</a:t>
            </a:r>
            <a:r>
              <a:rPr lang="it-IT" sz="1800" dirty="0"/>
              <a:t> è un modo molto intelligente di muoversi in città, poiché garantisce, attualmente, un'autonomia (in uso motore) di circa 30 km con un impatto ambientale e sonoro vicino allo zero.</a:t>
            </a:r>
            <a:endParaRPr lang="it-IT" sz="1800" dirty="0">
              <a:latin typeface="+mj-lt"/>
            </a:endParaRPr>
          </a:p>
        </p:txBody>
      </p:sp>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73549" y="1998052"/>
            <a:ext cx="4190171" cy="2703634"/>
          </a:xfrm>
          <a:prstGeom prst="rect">
            <a:avLst/>
          </a:prstGeom>
        </p:spPr>
      </p:pic>
      <p:sp>
        <p:nvSpPr>
          <p:cNvPr id="2" name="CasellaDiTesto 1"/>
          <p:cNvSpPr txBox="1"/>
          <p:nvPr/>
        </p:nvSpPr>
        <p:spPr>
          <a:xfrm>
            <a:off x="1383871" y="1094642"/>
            <a:ext cx="5420457" cy="50783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it-IT" sz="27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LA BICICLETTA ELETTRICA</a:t>
            </a:r>
          </a:p>
        </p:txBody>
      </p:sp>
    </p:spTree>
    <p:extLst>
      <p:ext uri="{BB962C8B-B14F-4D97-AF65-F5344CB8AC3E}">
        <p14:creationId xmlns:p14="http://schemas.microsoft.com/office/powerpoint/2010/main" val="35331838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Immagine 4"/>
          <p:cNvPicPr>
            <a:picLocks noChangeAspect="1"/>
          </p:cNvPicPr>
          <p:nvPr/>
        </p:nvPicPr>
        <p:blipFill rotWithShape="1">
          <a:blip r:embed="rId4">
            <a:extLst>
              <a:ext uri="{28A0092B-C50C-407E-A947-70E740481C1C}">
                <a14:useLocalDpi xmlns:a14="http://schemas.microsoft.com/office/drawing/2010/main" val="0"/>
              </a:ext>
            </a:extLst>
          </a:blip>
          <a:srcRect l="352" t="2495" r="1607" b="3215"/>
          <a:stretch/>
        </p:blipFill>
        <p:spPr>
          <a:xfrm>
            <a:off x="-108520" y="10840"/>
            <a:ext cx="9394086" cy="6847160"/>
          </a:xfrm>
          <a:prstGeom prst="rect">
            <a:avLst/>
          </a:prstGeom>
        </p:spPr>
      </p:pic>
      <p:sp>
        <p:nvSpPr>
          <p:cNvPr id="2" name="Titolo 1"/>
          <p:cNvSpPr>
            <a:spLocks noGrp="1"/>
          </p:cNvSpPr>
          <p:nvPr>
            <p:ph type="ctrTitle"/>
          </p:nvPr>
        </p:nvSpPr>
        <p:spPr>
          <a:xfrm>
            <a:off x="-180528" y="-1035496"/>
            <a:ext cx="6552728" cy="3278261"/>
          </a:xfrm>
        </p:spPr>
        <p:txBody>
          <a:bodyPr>
            <a:normAutofit/>
          </a:bodyPr>
          <a:lstStyle/>
          <a:p>
            <a:r>
              <a:rPr lang="it-IT" sz="4400" b="1" dirty="0" smtClean="0">
                <a:solidFill>
                  <a:srgbClr val="FF0000"/>
                </a:solidFill>
              </a:rPr>
              <a:t>  Il mondo chiama.</a:t>
            </a:r>
            <a:br>
              <a:rPr lang="it-IT" sz="4400" b="1" dirty="0" smtClean="0">
                <a:solidFill>
                  <a:srgbClr val="FF0000"/>
                </a:solidFill>
              </a:rPr>
            </a:br>
            <a:r>
              <a:rPr lang="it-IT" dirty="0" smtClean="0"/>
              <a:t/>
            </a:r>
            <a:br>
              <a:rPr lang="it-IT" dirty="0" smtClean="0"/>
            </a:br>
            <a:endParaRPr lang="it-IT" dirty="0"/>
          </a:p>
        </p:txBody>
      </p:sp>
      <p:sp>
        <p:nvSpPr>
          <p:cNvPr id="4" name="Sottotitolo 3"/>
          <p:cNvSpPr>
            <a:spLocks noGrp="1"/>
          </p:cNvSpPr>
          <p:nvPr>
            <p:ph type="subTitle" idx="1"/>
          </p:nvPr>
        </p:nvSpPr>
        <p:spPr>
          <a:xfrm>
            <a:off x="1691680" y="5661248"/>
            <a:ext cx="8799181" cy="1417959"/>
          </a:xfrm>
        </p:spPr>
        <p:txBody>
          <a:bodyPr>
            <a:normAutofit/>
          </a:bodyPr>
          <a:lstStyle/>
          <a:p>
            <a:r>
              <a:rPr lang="it-IT" sz="4400" b="1" dirty="0" smtClean="0">
                <a:solidFill>
                  <a:srgbClr val="FF0000"/>
                </a:solidFill>
                <a:ea typeface="+mj-ea"/>
                <a:cs typeface="+mj-cs"/>
              </a:rPr>
              <a:t>Castel San Giorgio </a:t>
            </a:r>
            <a:r>
              <a:rPr lang="it-IT" sz="4400" b="1" dirty="0">
                <a:solidFill>
                  <a:srgbClr val="FF0000"/>
                </a:solidFill>
                <a:ea typeface="+mj-ea"/>
                <a:cs typeface="+mj-cs"/>
              </a:rPr>
              <a:t>risponde</a:t>
            </a:r>
            <a:endParaRPr lang="it-IT" dirty="0"/>
          </a:p>
        </p:txBody>
      </p:sp>
      <p:pic>
        <p:nvPicPr>
          <p:cNvPr id="3" name="Lost Frequencies feat. Janieck Devy - Reality (Official Music Video)">
            <a:hlinkClick r:id="" action="ppaction://media"/>
          </p:cNvPr>
          <p:cNvPicPr>
            <a:picLocks noChangeAspect="1"/>
          </p:cNvPicPr>
          <p:nvPr>
            <a:audioFile r:link="rId1"/>
            <p:extLst>
              <p:ext uri="{DAA4B4D4-6D71-4841-9C94-3DE7FCFB9230}">
                <p14:media xmlns:p14="http://schemas.microsoft.com/office/powerpoint/2010/main" r:embed="rId2">
                  <p14:trim st="12120"/>
                </p14:media>
              </p:ext>
            </p:extLst>
          </p:nvPr>
        </p:nvPicPr>
        <p:blipFill>
          <a:blip r:embed="rId5"/>
          <a:stretch>
            <a:fillRect/>
          </a:stretch>
        </p:blipFill>
        <p:spPr>
          <a:xfrm>
            <a:off x="323528" y="6054204"/>
            <a:ext cx="609600" cy="609600"/>
          </a:xfrm>
          <a:prstGeom prst="rect">
            <a:avLst/>
          </a:prstGeom>
        </p:spPr>
      </p:pic>
      <p:pic>
        <p:nvPicPr>
          <p:cNvPr id="6" name="Picture 4" descr="https://encrypted-tbn0.gstatic.com/images?q=tbn:ANd9GcQmxnG7U0RHP3bi6xXlyQn7nplLZP7xzk2I8C2s6TOg_xGzcwCFUA"/>
          <p:cNvPicPr>
            <a:picLocks noChangeAspect="1" noChangeArrowheads="1"/>
          </p:cNvPicPr>
          <p:nvPr/>
        </p:nvPicPr>
        <p:blipFill>
          <a:blip r:embed="rId6"/>
          <a:srcRect/>
          <a:stretch>
            <a:fillRect/>
          </a:stretch>
        </p:blipFill>
        <p:spPr bwMode="auto">
          <a:xfrm>
            <a:off x="3821968" y="2708324"/>
            <a:ext cx="1533110" cy="144016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6612515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additive="base">
                                        <p:cTn id="17" dur="50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nodeType="clickEffect">
                                  <p:stCondLst>
                                    <p:cond delay="0"/>
                                  </p:stCondLst>
                                  <p:childTnLst>
                                    <p:animRot by="21600000">
                                      <p:cBhvr>
                                        <p:cTn id="22" dur="2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numSld="43" showWhenStopped="0">
                <p:cTn id="23" repeatCount="indefinite" fill="hold" display="0">
                  <p:stCondLst>
                    <p:cond delay="indefinite"/>
                  </p:stCondLst>
                  <p:endCondLst>
                    <p:cond evt="onStopAudio" delay="0">
                      <p:tgtEl>
                        <p:sldTgt/>
                      </p:tgtEl>
                    </p:cond>
                  </p:endCondLst>
                </p:cTn>
                <p:tgtEl>
                  <p:spTgt spid="3"/>
                </p:tgtEl>
              </p:cMediaNode>
            </p:audio>
          </p:childTnLst>
        </p:cTn>
      </p:par>
    </p:tnLst>
    <p:bldLst>
      <p:bldP spid="2" grpId="0"/>
      <p:bldP spid="4"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p:cNvSpPr>
            <a:spLocks noGrp="1"/>
          </p:cNvSpPr>
          <p:nvPr>
            <p:ph type="body" sz="half" idx="2"/>
          </p:nvPr>
        </p:nvSpPr>
        <p:spPr>
          <a:xfrm>
            <a:off x="962758" y="1312252"/>
            <a:ext cx="7774598" cy="2209500"/>
          </a:xfrm>
        </p:spPr>
        <p:txBody>
          <a:bodyPr>
            <a:noAutofit/>
          </a:bodyPr>
          <a:lstStyle/>
          <a:p>
            <a:pPr algn="just"/>
            <a:r>
              <a:rPr lang="it-IT" sz="1800" dirty="0"/>
              <a:t>     Ci sono anche comuni che utilizzano le </a:t>
            </a:r>
            <a:r>
              <a:rPr lang="it-IT" sz="1800" b="1" dirty="0"/>
              <a:t>bici solari.</a:t>
            </a:r>
            <a:r>
              <a:rPr lang="it-IT" sz="1800" dirty="0"/>
              <a:t> Esse si differenziano in </a:t>
            </a:r>
            <a:r>
              <a:rPr lang="it-IT" sz="1800" b="1" dirty="0"/>
              <a:t>due tipi principali</a:t>
            </a:r>
            <a:r>
              <a:rPr lang="it-IT" sz="1800" dirty="0"/>
              <a:t> ovvero quelle con batteria e quelle prive di essa. La versione più conosciuta è la bici con batteria alimentata dall'energia prodotta tramite i pannelli fotovoltaici. Grazie alla presenza della batteria la bici può: muoversi anche in assenza del sole, quindi in caso di buio o cielo nuvoloso; la sua velocità è perennemente costante; non sono possibili intermittenze che causano rallentamenti; è potente e dunque veloce</a:t>
            </a:r>
            <a:endParaRPr lang="it-IT" sz="1800" b="1" dirty="0"/>
          </a:p>
        </p:txBody>
      </p:sp>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39716" y="3826597"/>
            <a:ext cx="2406456" cy="1679993"/>
          </a:xfrm>
          <a:prstGeom prst="rect">
            <a:avLst/>
          </a:prstGeom>
        </p:spPr>
      </p:pic>
      <p:pic>
        <p:nvPicPr>
          <p:cNvPr id="5" name="Immagine 4"/>
          <p:cNvPicPr>
            <a:picLocks noChangeAspect="1"/>
          </p:cNvPicPr>
          <p:nvPr/>
        </p:nvPicPr>
        <p:blipFill rotWithShape="1">
          <a:blip r:embed="rId3" cstate="print">
            <a:extLst>
              <a:ext uri="{28A0092B-C50C-407E-A947-70E740481C1C}">
                <a14:useLocalDpi xmlns:a14="http://schemas.microsoft.com/office/drawing/2010/main" val="0"/>
              </a:ext>
            </a:extLst>
          </a:blip>
          <a:srcRect l="12622" t="1062" r="13772" b="-1"/>
          <a:stretch/>
        </p:blipFill>
        <p:spPr>
          <a:xfrm>
            <a:off x="6363433" y="3835516"/>
            <a:ext cx="2373923" cy="1662153"/>
          </a:xfrm>
          <a:prstGeom prst="rect">
            <a:avLst/>
          </a:prstGeom>
        </p:spPr>
      </p:pic>
      <p:pic>
        <p:nvPicPr>
          <p:cNvPr id="6" name="Immagin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27339" y="3826597"/>
            <a:ext cx="2354925" cy="1679993"/>
          </a:xfrm>
          <a:prstGeom prst="rect">
            <a:avLst/>
          </a:prstGeom>
        </p:spPr>
      </p:pic>
      <p:sp>
        <p:nvSpPr>
          <p:cNvPr id="2" name="CasellaDiTesto 1"/>
          <p:cNvSpPr txBox="1"/>
          <p:nvPr/>
        </p:nvSpPr>
        <p:spPr>
          <a:xfrm>
            <a:off x="1239716" y="916599"/>
            <a:ext cx="5084152" cy="50783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it-IT" sz="27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LA BICICLETTA SOLARE</a:t>
            </a:r>
          </a:p>
        </p:txBody>
      </p:sp>
    </p:spTree>
    <p:extLst>
      <p:ext uri="{BB962C8B-B14F-4D97-AF65-F5344CB8AC3E}">
        <p14:creationId xmlns:p14="http://schemas.microsoft.com/office/powerpoint/2010/main" val="3785562501"/>
      </p:ext>
    </p:extLst>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testo 2"/>
          <p:cNvSpPr>
            <a:spLocks noGrp="1"/>
          </p:cNvSpPr>
          <p:nvPr>
            <p:ph type="body" sz="half" idx="2"/>
          </p:nvPr>
        </p:nvSpPr>
        <p:spPr>
          <a:xfrm>
            <a:off x="910003" y="1546419"/>
            <a:ext cx="4761035" cy="3705162"/>
          </a:xfrm>
        </p:spPr>
        <p:txBody>
          <a:bodyPr>
            <a:noAutofit/>
          </a:bodyPr>
          <a:lstStyle/>
          <a:p>
            <a:r>
              <a:rPr lang="it-IT" sz="1800" dirty="0"/>
              <a:t>    Ci sono comuni che utilizzano il </a:t>
            </a:r>
            <a:r>
              <a:rPr lang="it-IT" sz="1800" b="1" dirty="0"/>
              <a:t>bike </a:t>
            </a:r>
            <a:r>
              <a:rPr lang="it-IT" sz="1800" b="1" dirty="0" err="1"/>
              <a:t>sharing</a:t>
            </a:r>
            <a:r>
              <a:rPr lang="it-IT" sz="1800" dirty="0"/>
              <a:t>. Il </a:t>
            </a:r>
            <a:r>
              <a:rPr lang="it-IT" sz="1800" b="1" i="1" dirty="0"/>
              <a:t>bike </a:t>
            </a:r>
            <a:r>
              <a:rPr lang="it-IT" sz="1800" b="1" i="1" dirty="0" err="1"/>
              <a:t>sharing</a:t>
            </a:r>
            <a:r>
              <a:rPr lang="it-IT" sz="1800" dirty="0"/>
              <a:t> (traducibile come "condivisione della bicicletta", talvolta indicato come </a:t>
            </a:r>
            <a:r>
              <a:rPr lang="it-IT" sz="1800" i="1" dirty="0"/>
              <a:t>servizio di biciclette pubbliche</a:t>
            </a:r>
            <a:r>
              <a:rPr lang="it-IT" sz="1800" dirty="0"/>
              <a:t>) è uno degli strumenti di mobilità sostenibile a disposizione delle amministrazioni pubbliche che intendono aumentare l'utilizzo dei mezzi di trasporto pubblici (autobus, tram e metropolitane), integrandoli tra loro  e integrandoli dall'utilizzo delle biciclette condivise per i viaggi di prossimità dove il mezzo pubblico non arriva o non può arrivare. </a:t>
            </a:r>
          </a:p>
        </p:txBody>
      </p:sp>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29051" y="1546419"/>
            <a:ext cx="2660556" cy="1770479"/>
          </a:xfrm>
          <a:prstGeom prst="rect">
            <a:avLst/>
          </a:prstGeom>
        </p:spPr>
      </p:pic>
      <p:pic>
        <p:nvPicPr>
          <p:cNvPr id="6" name="Immagin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9052" y="3527914"/>
            <a:ext cx="2668235" cy="1833196"/>
          </a:xfrm>
          <a:prstGeom prst="rect">
            <a:avLst/>
          </a:prstGeom>
        </p:spPr>
      </p:pic>
      <p:sp>
        <p:nvSpPr>
          <p:cNvPr id="2" name="CasellaDiTesto 1"/>
          <p:cNvSpPr txBox="1"/>
          <p:nvPr/>
        </p:nvSpPr>
        <p:spPr>
          <a:xfrm>
            <a:off x="1160584" y="1061671"/>
            <a:ext cx="4141178" cy="50783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it-IT" sz="27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IL BIKE SHARING</a:t>
            </a:r>
          </a:p>
        </p:txBody>
      </p:sp>
    </p:spTree>
    <p:extLst>
      <p:ext uri="{BB962C8B-B14F-4D97-AF65-F5344CB8AC3E}">
        <p14:creationId xmlns:p14="http://schemas.microsoft.com/office/powerpoint/2010/main" val="342264545"/>
      </p:ext>
    </p:extLst>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371600" y="4385165"/>
            <a:ext cx="7636119" cy="1826601"/>
          </a:xfrm>
        </p:spPr>
        <p:txBody>
          <a:bodyPr>
            <a:normAutofit fontScale="90000"/>
          </a:bodyPr>
          <a:lstStyle/>
          <a:p>
            <a:pPr algn="l"/>
            <a:r>
              <a:rPr lang="it-IT" sz="2100" dirty="0">
                <a:solidFill>
                  <a:schemeClr val="tx1"/>
                </a:solidFill>
                <a:latin typeface="Calibri" panose="020F0502020204030204" pitchFamily="34" charset="0"/>
              </a:rPr>
              <a:t/>
            </a:r>
            <a:br>
              <a:rPr lang="it-IT" sz="2100" dirty="0">
                <a:solidFill>
                  <a:schemeClr val="tx1"/>
                </a:solidFill>
                <a:latin typeface="Calibri" panose="020F0502020204030204" pitchFamily="34" charset="0"/>
              </a:rPr>
            </a:br>
            <a:r>
              <a:rPr lang="it-IT" sz="2100" dirty="0">
                <a:solidFill>
                  <a:schemeClr val="tx1"/>
                </a:solidFill>
                <a:latin typeface="Calibri" panose="020F0502020204030204" pitchFamily="34" charset="0"/>
              </a:rPr>
              <a:t/>
            </a:r>
            <a:br>
              <a:rPr lang="it-IT" sz="2100" dirty="0">
                <a:solidFill>
                  <a:schemeClr val="tx1"/>
                </a:solidFill>
                <a:latin typeface="Calibri" panose="020F0502020204030204" pitchFamily="34" charset="0"/>
              </a:rPr>
            </a:br>
            <a:r>
              <a:rPr lang="it-IT" sz="2325" dirty="0">
                <a:solidFill>
                  <a:schemeClr val="tx1"/>
                </a:solidFill>
                <a:latin typeface="Calibri" panose="020F0502020204030204" pitchFamily="34" charset="0"/>
              </a:rPr>
              <a:t>E’ possibile ridurre dell’80% il consumo di energia elettrica per l’illuminazione montando lampadine fluorescenti compatte (LFC) a basso consumo al posto di quelle tradizionali. Costa molto di più, ma consumano molto di meno.             </a:t>
            </a:r>
            <a:r>
              <a:rPr lang="it-IT" sz="1200" dirty="0">
                <a:solidFill>
                  <a:schemeClr val="tx1"/>
                </a:solidFill>
                <a:latin typeface="Calibri" panose="020F0502020204030204" pitchFamily="34" charset="0"/>
              </a:rPr>
              <a:t/>
            </a:r>
            <a:br>
              <a:rPr lang="it-IT" sz="1200" dirty="0">
                <a:solidFill>
                  <a:schemeClr val="tx1"/>
                </a:solidFill>
                <a:latin typeface="Calibri" panose="020F0502020204030204" pitchFamily="34" charset="0"/>
              </a:rPr>
            </a:br>
            <a:r>
              <a:rPr lang="it-IT" sz="1200" dirty="0">
                <a:solidFill>
                  <a:schemeClr val="tx1"/>
                </a:solidFill>
                <a:latin typeface="Calibri" panose="020F0502020204030204" pitchFamily="34" charset="0"/>
              </a:rPr>
              <a:t/>
            </a:r>
            <a:br>
              <a:rPr lang="it-IT" sz="1200" dirty="0">
                <a:solidFill>
                  <a:schemeClr val="tx1"/>
                </a:solidFill>
                <a:latin typeface="Calibri" panose="020F0502020204030204" pitchFamily="34" charset="0"/>
              </a:rPr>
            </a:br>
            <a:r>
              <a:rPr lang="it-IT" sz="1200" dirty="0">
                <a:solidFill>
                  <a:schemeClr val="tx1"/>
                </a:solidFill>
                <a:latin typeface="Calibri" panose="020F0502020204030204" pitchFamily="34" charset="0"/>
              </a:rPr>
              <a:t/>
            </a:r>
            <a:br>
              <a:rPr lang="it-IT" sz="1200" dirty="0">
                <a:solidFill>
                  <a:schemeClr val="tx1"/>
                </a:solidFill>
                <a:latin typeface="Calibri" panose="020F0502020204030204" pitchFamily="34" charset="0"/>
              </a:rPr>
            </a:br>
            <a:endParaRPr lang="it-IT" sz="1200" dirty="0">
              <a:solidFill>
                <a:schemeClr val="tx1"/>
              </a:solidFill>
              <a:latin typeface="Calibri" panose="020F0502020204030204" pitchFamily="34" charset="0"/>
            </a:endParaRPr>
          </a:p>
        </p:txBody>
      </p:sp>
      <p:sp>
        <p:nvSpPr>
          <p:cNvPr id="3" name="CasellaDiTesto 2"/>
          <p:cNvSpPr txBox="1"/>
          <p:nvPr/>
        </p:nvSpPr>
        <p:spPr>
          <a:xfrm>
            <a:off x="990889" y="1206617"/>
            <a:ext cx="7563773" cy="761747"/>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2175"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IMPIEGO DI LAMPADINE AD ALTA EFFICIENZA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it-IT" sz="2175"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IN TUTTI GLI EDIFICI PUBBLICI</a:t>
            </a:r>
            <a:endParaRPr kumimoji="0" lang="it-IT" sz="135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pic>
        <p:nvPicPr>
          <p:cNvPr id="10242" name="Picture 2" descr="http://www.elettroscebba.it/polopoly_fs/1.16256481.1393864406!/httpImage/im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9936" y="2020674"/>
            <a:ext cx="5433647" cy="2395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465953"/>
      </p:ext>
    </p:extLst>
  </p:cSld>
  <p:clrMapOvr>
    <a:masterClrMapping/>
  </p:clrMapOvr>
  <p:transition spd="slow">
    <p:comb/>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normAutofit/>
          </a:bodyPr>
          <a:lstStyle/>
          <a:p>
            <a:pPr algn="l"/>
            <a:r>
              <a:rPr lang="it-IT" sz="1200" dirty="0">
                <a:solidFill>
                  <a:schemeClr val="tx1"/>
                </a:solidFill>
                <a:latin typeface="Calibri" panose="020F0502020204030204" pitchFamily="34" charset="0"/>
              </a:rPr>
              <a:t/>
            </a:r>
            <a:br>
              <a:rPr lang="it-IT" sz="1200" dirty="0">
                <a:solidFill>
                  <a:schemeClr val="tx1"/>
                </a:solidFill>
                <a:latin typeface="Calibri" panose="020F0502020204030204" pitchFamily="34" charset="0"/>
              </a:rPr>
            </a:br>
            <a:r>
              <a:rPr lang="it-IT" sz="1200" dirty="0">
                <a:solidFill>
                  <a:schemeClr val="tx1"/>
                </a:solidFill>
                <a:latin typeface="Calibri" panose="020F0502020204030204" pitchFamily="34" charset="0"/>
              </a:rPr>
              <a:t/>
            </a:r>
            <a:br>
              <a:rPr lang="it-IT" sz="1200" dirty="0">
                <a:solidFill>
                  <a:schemeClr val="tx1"/>
                </a:solidFill>
                <a:latin typeface="Calibri" panose="020F0502020204030204" pitchFamily="34" charset="0"/>
              </a:rPr>
            </a:br>
            <a:r>
              <a:rPr lang="it-IT" sz="1200" dirty="0">
                <a:solidFill>
                  <a:schemeClr val="tx1"/>
                </a:solidFill>
                <a:latin typeface="Calibri" panose="020F0502020204030204" pitchFamily="34" charset="0"/>
              </a:rPr>
              <a:t/>
            </a:r>
            <a:br>
              <a:rPr lang="it-IT" sz="1200" dirty="0">
                <a:solidFill>
                  <a:schemeClr val="tx1"/>
                </a:solidFill>
                <a:latin typeface="Calibri" panose="020F0502020204030204" pitchFamily="34" charset="0"/>
              </a:rPr>
            </a:br>
            <a:r>
              <a:rPr lang="it-IT" sz="1200" dirty="0">
                <a:solidFill>
                  <a:schemeClr val="tx1"/>
                </a:solidFill>
                <a:latin typeface="Calibri" panose="020F0502020204030204" pitchFamily="34" charset="0"/>
              </a:rPr>
              <a:t/>
            </a:r>
            <a:br>
              <a:rPr lang="it-IT" sz="1200" dirty="0">
                <a:solidFill>
                  <a:schemeClr val="tx1"/>
                </a:solidFill>
                <a:latin typeface="Calibri" panose="020F0502020204030204" pitchFamily="34" charset="0"/>
              </a:rPr>
            </a:br>
            <a:r>
              <a:rPr lang="it-IT" sz="1200" dirty="0">
                <a:solidFill>
                  <a:schemeClr val="tx1"/>
                </a:solidFill>
                <a:latin typeface="Calibri" panose="020F0502020204030204" pitchFamily="34" charset="0"/>
              </a:rPr>
              <a:t/>
            </a:r>
            <a:br>
              <a:rPr lang="it-IT" sz="1200" dirty="0">
                <a:solidFill>
                  <a:schemeClr val="tx1"/>
                </a:solidFill>
                <a:latin typeface="Calibri" panose="020F0502020204030204" pitchFamily="34" charset="0"/>
              </a:rPr>
            </a:br>
            <a:r>
              <a:rPr lang="it-IT" sz="1200" dirty="0">
                <a:solidFill>
                  <a:schemeClr val="tx1"/>
                </a:solidFill>
                <a:latin typeface="Calibri" panose="020F0502020204030204" pitchFamily="34" charset="0"/>
              </a:rPr>
              <a:t/>
            </a:r>
            <a:br>
              <a:rPr lang="it-IT" sz="1200" dirty="0">
                <a:solidFill>
                  <a:schemeClr val="tx1"/>
                </a:solidFill>
                <a:latin typeface="Calibri" panose="020F0502020204030204" pitchFamily="34" charset="0"/>
              </a:rPr>
            </a:br>
            <a:r>
              <a:rPr lang="it-IT" sz="1200" dirty="0">
                <a:solidFill>
                  <a:schemeClr val="tx1"/>
                </a:solidFill>
                <a:latin typeface="Calibri" panose="020F0502020204030204" pitchFamily="34" charset="0"/>
              </a:rPr>
              <a:t/>
            </a:r>
            <a:br>
              <a:rPr lang="it-IT" sz="1200" dirty="0">
                <a:solidFill>
                  <a:schemeClr val="tx1"/>
                </a:solidFill>
                <a:latin typeface="Calibri" panose="020F0502020204030204" pitchFamily="34" charset="0"/>
              </a:rPr>
            </a:br>
            <a:r>
              <a:rPr lang="it-IT" sz="1200" dirty="0">
                <a:solidFill>
                  <a:schemeClr val="tx1"/>
                </a:solidFill>
                <a:latin typeface="Calibri" panose="020F0502020204030204" pitchFamily="34" charset="0"/>
              </a:rPr>
              <a:t/>
            </a:r>
            <a:br>
              <a:rPr lang="it-IT" sz="1200" dirty="0">
                <a:solidFill>
                  <a:schemeClr val="tx1"/>
                </a:solidFill>
                <a:latin typeface="Calibri" panose="020F0502020204030204" pitchFamily="34" charset="0"/>
              </a:rPr>
            </a:br>
            <a:r>
              <a:rPr lang="it-IT" sz="1200" dirty="0">
                <a:solidFill>
                  <a:schemeClr val="tx1"/>
                </a:solidFill>
                <a:latin typeface="Calibri" panose="020F0502020204030204" pitchFamily="34" charset="0"/>
              </a:rPr>
              <a:t/>
            </a:r>
            <a:br>
              <a:rPr lang="it-IT" sz="1200" dirty="0">
                <a:solidFill>
                  <a:schemeClr val="tx1"/>
                </a:solidFill>
                <a:latin typeface="Calibri" panose="020F0502020204030204" pitchFamily="34" charset="0"/>
              </a:rPr>
            </a:br>
            <a:r>
              <a:rPr lang="it-IT" sz="1200" dirty="0">
                <a:solidFill>
                  <a:schemeClr val="tx1"/>
                </a:solidFill>
                <a:latin typeface="Calibri" panose="020F0502020204030204" pitchFamily="34" charset="0"/>
              </a:rPr>
              <a:t/>
            </a:r>
            <a:br>
              <a:rPr lang="it-IT" sz="1200" dirty="0">
                <a:solidFill>
                  <a:schemeClr val="tx1"/>
                </a:solidFill>
                <a:latin typeface="Calibri" panose="020F0502020204030204" pitchFamily="34" charset="0"/>
              </a:rPr>
            </a:br>
            <a:endParaRPr lang="it-IT" sz="1200" dirty="0">
              <a:solidFill>
                <a:schemeClr val="tx1"/>
              </a:solidFill>
              <a:latin typeface="Calibri" panose="020F0502020204030204" pitchFamily="34" charset="0"/>
            </a:endParaRPr>
          </a:p>
        </p:txBody>
      </p:sp>
      <p:sp>
        <p:nvSpPr>
          <p:cNvPr id="8" name="Sottotitolo 7"/>
          <p:cNvSpPr>
            <a:spLocks noGrp="1"/>
          </p:cNvSpPr>
          <p:nvPr>
            <p:ph type="subTitle" idx="1"/>
          </p:nvPr>
        </p:nvSpPr>
        <p:spPr>
          <a:xfrm>
            <a:off x="696685" y="1619250"/>
            <a:ext cx="7882409" cy="1400908"/>
          </a:xfrm>
        </p:spPr>
        <p:txBody>
          <a:bodyPr>
            <a:noAutofit/>
          </a:bodyPr>
          <a:lstStyle/>
          <a:p>
            <a:pPr algn="l"/>
            <a:r>
              <a:rPr lang="it-IT" sz="2100" dirty="0">
                <a:solidFill>
                  <a:schemeClr val="tx1"/>
                </a:solidFill>
                <a:latin typeface="Calibri" panose="020F0502020204030204" pitchFamily="34" charset="0"/>
              </a:rPr>
              <a:t>Il </a:t>
            </a:r>
            <a:r>
              <a:rPr lang="it-IT" sz="2100" dirty="0" err="1">
                <a:solidFill>
                  <a:schemeClr val="tx1"/>
                </a:solidFill>
                <a:latin typeface="Calibri" panose="020F0502020204030204" pitchFamily="34" charset="0"/>
              </a:rPr>
              <a:t>Dibawatt</a:t>
            </a:r>
            <a:r>
              <a:rPr lang="it-IT" sz="2100" dirty="0">
                <a:solidFill>
                  <a:schemeClr val="tx1"/>
                </a:solidFill>
                <a:latin typeface="Calibri" panose="020F0502020204030204" pitchFamily="34" charset="0"/>
              </a:rPr>
              <a:t> è una scatoletta che si installa tra la lampadina di un lampione dell’illuminazione pubblica e la rete elettrica. Svolge le funzioni di accenditore, reattore e condensatore, evita gli sbalzi di tensione, riduce la potenza assorbita negli orari stabiliti e consente un risparmio di energia elettrica (e di inquinamento di CO2) del 30%.</a:t>
            </a:r>
          </a:p>
        </p:txBody>
      </p:sp>
      <p:pic>
        <p:nvPicPr>
          <p:cNvPr id="6" name="Immagine 5"/>
          <p:cNvPicPr>
            <a:picLocks noChangeAspect="1"/>
          </p:cNvPicPr>
          <p:nvPr/>
        </p:nvPicPr>
        <p:blipFill>
          <a:blip r:embed="rId2"/>
          <a:stretch>
            <a:fillRect/>
          </a:stretch>
        </p:blipFill>
        <p:spPr>
          <a:xfrm>
            <a:off x="1941910" y="3342351"/>
            <a:ext cx="2941199" cy="2221886"/>
          </a:xfrm>
          <a:prstGeom prst="rect">
            <a:avLst/>
          </a:prstGeom>
        </p:spPr>
      </p:pic>
      <p:sp>
        <p:nvSpPr>
          <p:cNvPr id="3" name="CasellaDiTesto 2"/>
          <p:cNvSpPr txBox="1"/>
          <p:nvPr/>
        </p:nvSpPr>
        <p:spPr>
          <a:xfrm>
            <a:off x="767282" y="1027003"/>
            <a:ext cx="6735778" cy="46166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IMPIEGO DEL DIBAWATT</a:t>
            </a:r>
            <a:endParaRPr kumimoji="0" lang="it-IT" sz="135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pic>
        <p:nvPicPr>
          <p:cNvPr id="4" name="Immagine 3"/>
          <p:cNvPicPr>
            <a:picLocks noChangeAspect="1"/>
          </p:cNvPicPr>
          <p:nvPr/>
        </p:nvPicPr>
        <p:blipFill rotWithShape="1">
          <a:blip r:embed="rId3"/>
          <a:srcRect l="-1563" t="18015" r="915" b="-17591"/>
          <a:stretch/>
        </p:blipFill>
        <p:spPr>
          <a:xfrm>
            <a:off x="4883109" y="4087083"/>
            <a:ext cx="3959755" cy="1969979"/>
          </a:xfrm>
          <a:prstGeom prst="rect">
            <a:avLst/>
          </a:prstGeom>
        </p:spPr>
      </p:pic>
    </p:spTree>
    <p:extLst>
      <p:ext uri="{BB962C8B-B14F-4D97-AF65-F5344CB8AC3E}">
        <p14:creationId xmlns:p14="http://schemas.microsoft.com/office/powerpoint/2010/main" val="3552523181"/>
      </p:ext>
    </p:extLst>
  </p:cSld>
  <p:clrMapOvr>
    <a:masterClrMapping/>
  </p:clrMapOvr>
  <p:transition spd="slow">
    <p:comb/>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witchtothefuture.com/wp-content/uploads/2015/05/citta-luna-1024x68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50882" y="1520035"/>
            <a:ext cx="4141177" cy="2758088"/>
          </a:xfrm>
          <a:prstGeom prst="rect">
            <a:avLst/>
          </a:prstGeom>
          <a:noFill/>
          <a:extLst>
            <a:ext uri="{909E8E84-426E-40DD-AFC4-6F175D3DCCD1}">
              <a14:hiddenFill xmlns:a14="http://schemas.microsoft.com/office/drawing/2010/main">
                <a:solidFill>
                  <a:srgbClr val="FFFFFF"/>
                </a:solidFill>
              </a14:hiddenFill>
            </a:ext>
          </a:extLst>
        </p:spPr>
      </p:pic>
      <p:sp>
        <p:nvSpPr>
          <p:cNvPr id="2" name="Titolo 1"/>
          <p:cNvSpPr>
            <a:spLocks noGrp="1"/>
          </p:cNvSpPr>
          <p:nvPr>
            <p:ph type="ctrTitle"/>
          </p:nvPr>
        </p:nvSpPr>
        <p:spPr>
          <a:xfrm>
            <a:off x="1424353" y="4615961"/>
            <a:ext cx="7497641" cy="2083778"/>
          </a:xfrm>
        </p:spPr>
        <p:txBody>
          <a:bodyPr>
            <a:normAutofit fontScale="90000"/>
          </a:bodyPr>
          <a:lstStyle/>
          <a:p>
            <a:pPr algn="l"/>
            <a:r>
              <a:rPr lang="it-IT" sz="1350" dirty="0">
                <a:solidFill>
                  <a:schemeClr val="tx1"/>
                </a:solidFill>
                <a:latin typeface="Calibri" panose="020F0502020204030204" pitchFamily="34" charset="0"/>
              </a:rPr>
              <a:t/>
            </a:r>
            <a:br>
              <a:rPr lang="it-IT" sz="1350" dirty="0">
                <a:solidFill>
                  <a:schemeClr val="tx1"/>
                </a:solidFill>
                <a:latin typeface="Calibri" panose="020F0502020204030204" pitchFamily="34" charset="0"/>
              </a:rPr>
            </a:br>
            <a:r>
              <a:rPr lang="it-IT" sz="1350" dirty="0">
                <a:solidFill>
                  <a:schemeClr val="tx1"/>
                </a:solidFill>
                <a:latin typeface="Calibri" panose="020F0502020204030204" pitchFamily="34" charset="0"/>
              </a:rPr>
              <a:t/>
            </a:r>
            <a:br>
              <a:rPr lang="it-IT" sz="1350" dirty="0">
                <a:solidFill>
                  <a:schemeClr val="tx1"/>
                </a:solidFill>
                <a:latin typeface="Calibri" panose="020F0502020204030204" pitchFamily="34" charset="0"/>
              </a:rPr>
            </a:br>
            <a:r>
              <a:rPr lang="it-IT" sz="1350" dirty="0">
                <a:solidFill>
                  <a:schemeClr val="tx1"/>
                </a:solidFill>
                <a:latin typeface="Calibri" panose="020F0502020204030204" pitchFamily="34" charset="0"/>
              </a:rPr>
              <a:t/>
            </a:r>
            <a:br>
              <a:rPr lang="it-IT" sz="1350" dirty="0">
                <a:solidFill>
                  <a:schemeClr val="tx1"/>
                </a:solidFill>
                <a:latin typeface="Calibri" panose="020F0502020204030204" pitchFamily="34" charset="0"/>
              </a:rPr>
            </a:br>
            <a:r>
              <a:rPr lang="it-IT" sz="2100" dirty="0">
                <a:solidFill>
                  <a:schemeClr val="tx1"/>
                </a:solidFill>
                <a:latin typeface="Calibri" panose="020F0502020204030204" pitchFamily="34" charset="0"/>
              </a:rPr>
              <a:t/>
            </a:r>
            <a:br>
              <a:rPr lang="it-IT" sz="2100" dirty="0">
                <a:solidFill>
                  <a:schemeClr val="tx1"/>
                </a:solidFill>
                <a:latin typeface="Calibri" panose="020F0502020204030204" pitchFamily="34" charset="0"/>
              </a:rPr>
            </a:br>
            <a:r>
              <a:rPr lang="it-IT" sz="2325" dirty="0">
                <a:solidFill>
                  <a:schemeClr val="tx1"/>
                </a:solidFill>
                <a:latin typeface="Calibri" panose="020F0502020204030204" pitchFamily="34" charset="0"/>
              </a:rPr>
              <a:t>Gli orologi crepuscolari vengono usati perché regolano l’accensione e lo spegnimento dell’illuminazione pubblica secondo il loro bisogno. La loro impostazione è </a:t>
            </a:r>
            <a:r>
              <a:rPr lang="it-IT" sz="2325" dirty="0" smtClean="0">
                <a:solidFill>
                  <a:schemeClr val="tx1"/>
                </a:solidFill>
                <a:latin typeface="Calibri" panose="020F0502020204030204" pitchFamily="34" charset="0"/>
              </a:rPr>
              <a:t>utile </a:t>
            </a:r>
            <a:r>
              <a:rPr lang="it-IT" sz="2325" dirty="0">
                <a:solidFill>
                  <a:schemeClr val="tx1"/>
                </a:solidFill>
                <a:latin typeface="Calibri" panose="020F0502020204030204" pitchFamily="34" charset="0"/>
              </a:rPr>
              <a:t>soprattutto nei luoghi di pubblico accesso, dove consentono di ridurre i consumi di energia. Ciò comporta un risparmio di energia elettrica del 50%. </a:t>
            </a:r>
            <a:r>
              <a:rPr lang="it-IT" sz="1350" dirty="0">
                <a:solidFill>
                  <a:schemeClr val="tx1"/>
                </a:solidFill>
                <a:latin typeface="Calibri" panose="020F0502020204030204" pitchFamily="34" charset="0"/>
              </a:rPr>
              <a:t/>
            </a:r>
            <a:br>
              <a:rPr lang="it-IT" sz="1350" dirty="0">
                <a:solidFill>
                  <a:schemeClr val="tx1"/>
                </a:solidFill>
                <a:latin typeface="Calibri" panose="020F0502020204030204" pitchFamily="34" charset="0"/>
              </a:rPr>
            </a:br>
            <a:r>
              <a:rPr lang="it-IT" sz="1350" dirty="0">
                <a:solidFill>
                  <a:schemeClr val="tx1"/>
                </a:solidFill>
                <a:latin typeface="Calibri" panose="020F0502020204030204" pitchFamily="34" charset="0"/>
              </a:rPr>
              <a:t/>
            </a:r>
            <a:br>
              <a:rPr lang="it-IT" sz="1350" dirty="0">
                <a:solidFill>
                  <a:schemeClr val="tx1"/>
                </a:solidFill>
                <a:latin typeface="Calibri" panose="020F0502020204030204" pitchFamily="34" charset="0"/>
              </a:rPr>
            </a:br>
            <a:r>
              <a:rPr lang="it-IT" sz="1350" dirty="0">
                <a:solidFill>
                  <a:schemeClr val="tx1"/>
                </a:solidFill>
                <a:latin typeface="Calibri" panose="020F0502020204030204" pitchFamily="34" charset="0"/>
              </a:rPr>
              <a:t/>
            </a:r>
            <a:br>
              <a:rPr lang="it-IT" sz="1350" dirty="0">
                <a:solidFill>
                  <a:schemeClr val="tx1"/>
                </a:solidFill>
                <a:latin typeface="Calibri" panose="020F0502020204030204" pitchFamily="34" charset="0"/>
              </a:rPr>
            </a:br>
            <a:r>
              <a:rPr lang="it-IT" sz="1350" dirty="0">
                <a:solidFill>
                  <a:schemeClr val="tx1"/>
                </a:solidFill>
                <a:latin typeface="Calibri" panose="020F0502020204030204" pitchFamily="34" charset="0"/>
              </a:rPr>
              <a:t/>
            </a:r>
            <a:br>
              <a:rPr lang="it-IT" sz="1350" dirty="0">
                <a:solidFill>
                  <a:schemeClr val="tx1"/>
                </a:solidFill>
                <a:latin typeface="Calibri" panose="020F0502020204030204" pitchFamily="34" charset="0"/>
              </a:rPr>
            </a:br>
            <a:endParaRPr lang="it-IT" sz="1350" dirty="0">
              <a:solidFill>
                <a:schemeClr val="tx1"/>
              </a:solidFill>
              <a:latin typeface="Calibri" panose="020F0502020204030204" pitchFamily="34" charset="0"/>
            </a:endParaRPr>
          </a:p>
        </p:txBody>
      </p:sp>
      <p:sp>
        <p:nvSpPr>
          <p:cNvPr id="3" name="CasellaDiTesto 2"/>
          <p:cNvSpPr txBox="1"/>
          <p:nvPr/>
        </p:nvSpPr>
        <p:spPr>
          <a:xfrm>
            <a:off x="2387112" y="1081454"/>
            <a:ext cx="4892919" cy="46166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IMPIEGO DI OROLOGI CREPUSCOLARI</a:t>
            </a:r>
            <a:endParaRPr kumimoji="0" lang="it-IT" sz="24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07654184"/>
      </p:ext>
    </p:extLst>
  </p:cSld>
  <p:clrMapOvr>
    <a:masterClrMapping/>
  </p:clrMapOvr>
  <p:transition spd="slow">
    <p:comb/>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1437541" y="857251"/>
            <a:ext cx="5142593" cy="6186309"/>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srgbClr val="C00000"/>
                </a:solidFill>
                <a:effectLst/>
                <a:uLnTx/>
                <a:uFillTx/>
                <a:latin typeface="Century Gothic" panose="020B0502020202020204"/>
                <a:ea typeface="+mn-ea"/>
                <a:cs typeface="+mn-cs"/>
              </a:rPr>
              <a:t>IMPIEGO </a:t>
            </a:r>
            <a:r>
              <a:rPr kumimoji="0" lang="it-IT" sz="2400" b="0" i="0" u="none" strike="noStrike" kern="1200" cap="none" spc="0" normalizeH="0" baseline="0" noProof="0" dirty="0" smtClean="0">
                <a:ln>
                  <a:noFill/>
                </a:ln>
                <a:solidFill>
                  <a:srgbClr val="C00000"/>
                </a:solidFill>
                <a:effectLst/>
                <a:uLnTx/>
                <a:uFillTx/>
                <a:latin typeface="Century Gothic" panose="020B0502020202020204"/>
                <a:ea typeface="+mn-ea"/>
                <a:cs typeface="+mn-cs"/>
              </a:rPr>
              <a:t>DI MATTONI </a:t>
            </a:r>
            <a:r>
              <a:rPr kumimoji="0" lang="it-IT" sz="2400" b="0" i="0" u="none" strike="noStrike" kern="1200" cap="none" spc="0" normalizeH="0" baseline="0" noProof="0" dirty="0">
                <a:ln>
                  <a:noFill/>
                </a:ln>
                <a:solidFill>
                  <a:srgbClr val="C00000"/>
                </a:solidFill>
                <a:effectLst/>
                <a:uLnTx/>
                <a:uFillTx/>
                <a:latin typeface="Century Gothic" panose="020B0502020202020204"/>
                <a:ea typeface="+mn-ea"/>
                <a:cs typeface="+mn-cs"/>
              </a:rPr>
              <a:t>«</a:t>
            </a:r>
            <a:r>
              <a:rPr kumimoji="0" lang="it-IT" sz="2400" b="0" i="0" u="none" strike="noStrike" kern="1200" cap="none" spc="0" normalizeH="0" baseline="0" noProof="0" dirty="0" smtClean="0">
                <a:ln>
                  <a:noFill/>
                </a:ln>
                <a:solidFill>
                  <a:srgbClr val="C00000"/>
                </a:solidFill>
                <a:effectLst/>
                <a:uLnTx/>
                <a:uFillTx/>
                <a:latin typeface="Century Gothic" panose="020B0502020202020204"/>
                <a:ea typeface="+mn-ea"/>
                <a:cs typeface="+mn-cs"/>
              </a:rPr>
              <a:t>CLIMATIZZATORI</a:t>
            </a:r>
            <a:r>
              <a:rPr kumimoji="0" lang="it-IT" sz="2400" b="0" i="0" u="none" strike="noStrike" kern="1200" cap="none" spc="0" normalizeH="0" baseline="0" noProof="0" dirty="0">
                <a:ln>
                  <a:noFill/>
                </a:ln>
                <a:solidFill>
                  <a:srgbClr val="C00000"/>
                </a:solidFill>
                <a:effectLst/>
                <a:uLnTx/>
                <a:uFillTx/>
                <a:latin typeface="Century Gothic" panose="020B0502020202020204"/>
                <a:ea typeface="+mn-ea"/>
                <a:cs typeface="+mn-cs"/>
              </a:rPr>
              <a:t>»</a:t>
            </a: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t-IT" sz="2400" b="0" i="0" u="none" strike="noStrike" kern="1200" cap="none" spc="0" normalizeH="0" baseline="0" noProof="0" dirty="0">
              <a:ln>
                <a:noFill/>
              </a:ln>
              <a:solidFill>
                <a:srgbClr val="C00000"/>
              </a:solidFill>
              <a:effectLst/>
              <a:uLnTx/>
              <a:uFillTx/>
              <a:latin typeface="Century Gothic" panose="020B050202020202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entury Gothic" panose="020B0502020202020204"/>
                <a:ea typeface="+mn-ea"/>
                <a:cs typeface="+mn-cs"/>
              </a:rPr>
              <a:t>Una coppia di architetti colombiani ha deciso di modificare e reinventare la struttura dei classici mattoni rossi in modo da renderli dei perfetti “climatizzatori”. Il “segreto” è nella forma e nel nucleo semi-vuoto, che favorisce la ventilazione e l’isolamento termico. I nuovi mattoni inoltre riducono l’impiego di materiali supplementari e potenzialmente inquinanti, come quelli utilizzati per le finiture. Per i realizzare nuovi mattoni hanno unito la classica forma rettangolare dei </a:t>
            </a:r>
            <a:r>
              <a:rPr kumimoji="0" lang="it-IT" sz="1800" b="0" i="0" u="none" strike="noStrike" kern="1200" cap="none" spc="0" normalizeH="0" baseline="0" noProof="0" dirty="0" smtClean="0">
                <a:ln>
                  <a:noFill/>
                </a:ln>
                <a:solidFill>
                  <a:prstClr val="black"/>
                </a:solidFill>
                <a:effectLst/>
                <a:uLnTx/>
                <a:uFillTx/>
                <a:latin typeface="Century Gothic" panose="020B0502020202020204"/>
                <a:ea typeface="+mn-ea"/>
                <a:cs typeface="+mn-cs"/>
              </a:rPr>
              <a:t>laterizi </a:t>
            </a:r>
            <a:r>
              <a:rPr kumimoji="0" lang="it-IT" sz="1800" b="0" i="0" u="none" strike="noStrike" kern="1200" cap="none" spc="0" normalizeH="0" baseline="0" noProof="0" dirty="0">
                <a:ln>
                  <a:noFill/>
                </a:ln>
                <a:solidFill>
                  <a:prstClr val="black"/>
                </a:solidFill>
                <a:effectLst/>
                <a:uLnTx/>
                <a:uFillTx/>
                <a:latin typeface="Century Gothic" panose="020B0502020202020204"/>
                <a:ea typeface="+mn-ea"/>
                <a:cs typeface="+mn-cs"/>
              </a:rPr>
              <a:t>a un “triangolo bucato”. L’idea dei due permette anche di ridurre sensibilmente l’inquinamento acustico. L’obiettivo è quello di migliorare la qualità della vita riducendo l’impatto ambientale provocato dagli sprechi energetici. </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0135" y="1695691"/>
            <a:ext cx="2236352" cy="3981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3717291"/>
      </p:ext>
    </p:extLst>
  </p:cSld>
  <p:clrMapOvr>
    <a:masterClrMapping/>
  </p:clrMapOvr>
  <p:transition spd="slow">
    <p:comb/>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1318846" y="960050"/>
            <a:ext cx="3481754" cy="5401479"/>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it-IT" sz="3000" b="0" i="0" u="none" strike="noStrike" kern="1200" cap="none" spc="0" normalizeH="0" baseline="0" noProof="0" dirty="0">
                <a:ln>
                  <a:noFill/>
                </a:ln>
                <a:solidFill>
                  <a:srgbClr val="C00000"/>
                </a:solidFill>
                <a:effectLst/>
                <a:uLnTx/>
                <a:uFillTx/>
                <a:latin typeface="Century Gothic" panose="020B0502020202020204"/>
                <a:ea typeface="+mn-ea"/>
                <a:cs typeface="+mn-cs"/>
              </a:rPr>
              <a:t>LA CASA ECOLOGICA</a:t>
            </a:r>
          </a:p>
          <a:p>
            <a:pPr marL="0" marR="0" lvl="0" indent="0" algn="just" defTabSz="685800" rtl="0" eaLnBrk="1" fontAlgn="auto" latinLnBrk="0" hangingPunct="1">
              <a:lnSpc>
                <a:spcPct val="100000"/>
              </a:lnSpc>
              <a:spcBef>
                <a:spcPts val="0"/>
              </a:spcBef>
              <a:spcAft>
                <a:spcPts val="0"/>
              </a:spcAft>
              <a:buClrTx/>
              <a:buSzTx/>
              <a:buFontTx/>
              <a:buNone/>
              <a:tabLst/>
              <a:defRPr/>
            </a:pPr>
            <a:r>
              <a:rPr kumimoji="0" lang="it-IT" sz="1500" b="0" i="0" u="none" strike="noStrike" kern="1200" cap="none" spc="0" normalizeH="0" baseline="0" noProof="0" dirty="0">
                <a:ln>
                  <a:noFill/>
                </a:ln>
                <a:solidFill>
                  <a:prstClr val="black"/>
                </a:solidFill>
                <a:effectLst/>
                <a:uLnTx/>
                <a:uFillTx/>
                <a:latin typeface="Century Gothic" panose="020B0502020202020204"/>
                <a:ea typeface="+mn-ea"/>
                <a:cs typeface="+mn-cs"/>
              </a:rPr>
              <a:t>Un olandese ha riciclato dei container per trasporto merci in disuso e restaurati con materiali ecologici facendone dei mini appartamenti di 30 mq con le pareti interne fatte con scarti agricoli e verniciati con pittura atossica a base di lino. Ciò che più ci sbalordisce, però, è che queste abitazioni hanno un sistema idrico, elettrico e di riscaldamento all’avanguardia: sono provviste di un impianto fotovoltaico e di uno eolico; inoltre, grazie a un sistema di depurazione posta sul tetto, la casa raccoglie la pioggia trasformandola in acqua potabile e ripulisce le acque di scarico prima di versarle nel terreno. </a:t>
            </a:r>
          </a:p>
        </p:txBody>
      </p:sp>
      <p:pic>
        <p:nvPicPr>
          <p:cNvPr id="5124" name="Picture 4" descr="http://www.liceobodoni.it/tesine5D2013/rebuffo/Casa%20ecologica/presentazione/images/casa_ecologic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98349" y="1986476"/>
            <a:ext cx="3026630" cy="32427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104866593"/>
      </p:ext>
    </p:extLst>
  </p:cSld>
  <p:clrMapOvr>
    <a:masterClrMapping/>
  </p:clrMapOvr>
  <p:transition spd="slow">
    <p:comb/>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195736" y="828768"/>
            <a:ext cx="6683765" cy="960668"/>
          </a:xfrm>
        </p:spPr>
        <p:txBody>
          <a:bodyPr>
            <a:normAutofit/>
          </a:bodyPr>
          <a:lstStyle/>
          <a:p>
            <a:r>
              <a:rPr lang="it-IT" sz="3000" b="1" dirty="0" smtClean="0">
                <a:solidFill>
                  <a:schemeClr val="accent1"/>
                </a:solidFill>
              </a:rPr>
              <a:t>Costruzione di  </a:t>
            </a:r>
            <a:r>
              <a:rPr lang="it-IT" sz="3000" b="1" dirty="0">
                <a:solidFill>
                  <a:schemeClr val="accent1"/>
                </a:solidFill>
              </a:rPr>
              <a:t>piste ciclabili solari</a:t>
            </a:r>
          </a:p>
        </p:txBody>
      </p:sp>
      <p:sp>
        <p:nvSpPr>
          <p:cNvPr id="3" name="Segnaposto contenuto 2"/>
          <p:cNvSpPr>
            <a:spLocks noGrp="1"/>
          </p:cNvSpPr>
          <p:nvPr>
            <p:ph idx="1"/>
          </p:nvPr>
        </p:nvSpPr>
        <p:spPr>
          <a:xfrm>
            <a:off x="1979712" y="4149080"/>
            <a:ext cx="6048672" cy="2016224"/>
          </a:xfrm>
        </p:spPr>
        <p:txBody>
          <a:bodyPr>
            <a:noAutofit/>
          </a:bodyPr>
          <a:lstStyle/>
          <a:p>
            <a:r>
              <a:rPr lang="it-IT" sz="2000" b="1" dirty="0" err="1" smtClean="0"/>
              <a:t>SolaRoad</a:t>
            </a:r>
            <a:r>
              <a:rPr lang="it-IT" sz="2000" dirty="0"/>
              <a:t> è la prima </a:t>
            </a:r>
            <a:r>
              <a:rPr lang="it-IT" sz="2000" b="1" dirty="0"/>
              <a:t>pista solare ciclabile</a:t>
            </a:r>
            <a:r>
              <a:rPr lang="it-IT" sz="2000" dirty="0"/>
              <a:t> al mondo. Inaugurata il 12 novembre scorso in Olanda, lunga appena </a:t>
            </a:r>
            <a:r>
              <a:rPr lang="it-IT" sz="2000" b="1" dirty="0"/>
              <a:t>70 metri</a:t>
            </a:r>
            <a:r>
              <a:rPr lang="it-IT" sz="2000" dirty="0"/>
              <a:t> e con pannelli fotovoltaici integrati, in 6 mesi ha prodotto </a:t>
            </a:r>
            <a:r>
              <a:rPr lang="it-IT" sz="2000" b="1" dirty="0"/>
              <a:t>3mila </a:t>
            </a:r>
            <a:r>
              <a:rPr lang="it-IT" sz="2000" b="1" dirty="0" err="1"/>
              <a:t>kwh</a:t>
            </a:r>
            <a:r>
              <a:rPr lang="it-IT" sz="2000" dirty="0"/>
              <a:t> di elettricità, sufficiente al fabbisogno annuale della casa di un single o a compiere due volte e mezzo il giro del mondo con uno scooter elettrico.</a:t>
            </a:r>
          </a:p>
        </p:txBody>
      </p:sp>
      <p:pic>
        <p:nvPicPr>
          <p:cNvPr id="1026" name="Picture 2" descr="Nasce SolaRoad, la pista ciclabile sola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1309101"/>
            <a:ext cx="5256584" cy="26983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510424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ilmovimento.altervista.org/wp-content/uploads/2013/01/toto-megafon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1758" y="1172472"/>
            <a:ext cx="3190101" cy="2342254"/>
          </a:xfrm>
          <a:prstGeom prst="rect">
            <a:avLst/>
          </a:prstGeom>
          <a:noFill/>
          <a:extLst>
            <a:ext uri="{909E8E84-426E-40DD-AFC4-6F175D3DCCD1}">
              <a14:hiddenFill xmlns:a14="http://schemas.microsoft.com/office/drawing/2010/main">
                <a:solidFill>
                  <a:srgbClr val="FFFFFF"/>
                </a:solidFill>
              </a14:hiddenFill>
            </a:ext>
          </a:extLst>
        </p:spPr>
      </p:pic>
      <p:sp>
        <p:nvSpPr>
          <p:cNvPr id="2" name="Titolo 1"/>
          <p:cNvSpPr>
            <a:spLocks noGrp="1"/>
          </p:cNvSpPr>
          <p:nvPr>
            <p:ph type="ctrTitle"/>
          </p:nvPr>
        </p:nvSpPr>
        <p:spPr>
          <a:xfrm>
            <a:off x="3399439" y="1026096"/>
            <a:ext cx="3478344" cy="292751"/>
          </a:xfrm>
        </p:spPr>
        <p:txBody>
          <a:bodyPr>
            <a:noAutofit/>
          </a:bodyPr>
          <a:lstStyle/>
          <a:p>
            <a:pPr algn="l"/>
            <a:r>
              <a:rPr lang="it-IT" sz="3300" dirty="0">
                <a:solidFill>
                  <a:srgbClr val="FF0000"/>
                </a:solidFill>
                <a:latin typeface="BrowalliaUPC" pitchFamily="34" charset="-34"/>
                <a:cs typeface="BrowalliaUPC" pitchFamily="34" charset="-34"/>
              </a:rPr>
              <a:t>INFORMARE I CITTADINI</a:t>
            </a:r>
          </a:p>
        </p:txBody>
      </p:sp>
      <p:sp>
        <p:nvSpPr>
          <p:cNvPr id="4" name="Rettangolo 3"/>
          <p:cNvSpPr/>
          <p:nvPr/>
        </p:nvSpPr>
        <p:spPr>
          <a:xfrm>
            <a:off x="1602398" y="3514725"/>
            <a:ext cx="7332785" cy="2862322"/>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entury Gothic" panose="020B0502020202020204"/>
                <a:ea typeface="+mn-ea"/>
                <a:cs typeface="+mn-cs"/>
              </a:rPr>
              <a:t>Informare i cittadini su come si può risparmiare attuando comportamenti e facendo acquisti che rispettano di più l'ambiente. </a:t>
            </a:r>
            <a:br>
              <a:rPr kumimoji="0" lang="it-IT" sz="1800" b="0" i="0" u="none" strike="noStrike" kern="1200" cap="none" spc="0" normalizeH="0" baseline="0" noProof="0" dirty="0">
                <a:ln>
                  <a:noFill/>
                </a:ln>
                <a:solidFill>
                  <a:prstClr val="black"/>
                </a:solidFill>
                <a:effectLst/>
                <a:uLnTx/>
                <a:uFillTx/>
                <a:latin typeface="Century Gothic" panose="020B0502020202020204"/>
                <a:ea typeface="+mn-ea"/>
                <a:cs typeface="+mn-cs"/>
              </a:rPr>
            </a:br>
            <a:r>
              <a:rPr kumimoji="0" lang="it-IT" sz="1800" b="0" i="0" u="none" strike="noStrike" kern="1200" cap="none" spc="0" normalizeH="0" baseline="0" noProof="0" dirty="0">
                <a:ln>
                  <a:noFill/>
                </a:ln>
                <a:solidFill>
                  <a:prstClr val="black"/>
                </a:solidFill>
                <a:effectLst/>
                <a:uLnTx/>
                <a:uFillTx/>
                <a:latin typeface="Century Gothic" panose="020B0502020202020204"/>
                <a:ea typeface="+mn-ea"/>
                <a:cs typeface="+mn-cs"/>
              </a:rPr>
              <a:t>Questo obiettivo del progetto </a:t>
            </a:r>
            <a:r>
              <a:rPr kumimoji="0" lang="it-IT" sz="1800" b="0" i="1" u="none" strike="noStrike" kern="1200" cap="none" spc="0" normalizeH="0" baseline="0" noProof="0" dirty="0">
                <a:ln>
                  <a:noFill/>
                </a:ln>
                <a:solidFill>
                  <a:prstClr val="black"/>
                </a:solidFill>
                <a:effectLst/>
                <a:uLnTx/>
                <a:uFillTx/>
                <a:latin typeface="Century Gothic" panose="020B0502020202020204"/>
                <a:ea typeface="+mn-ea"/>
                <a:cs typeface="+mn-cs"/>
              </a:rPr>
              <a:t>Comportamento degli acquisti e dei fatti di pratiche familiari che aiutano a risparmiare </a:t>
            </a:r>
            <a:r>
              <a:rPr kumimoji="0" lang="it-IT" sz="1800" b="0" i="0" u="none" strike="noStrike" kern="1200" cap="none" spc="0" normalizeH="0" baseline="0" noProof="0" dirty="0">
                <a:ln>
                  <a:noFill/>
                </a:ln>
                <a:solidFill>
                  <a:prstClr val="black"/>
                </a:solidFill>
                <a:effectLst/>
                <a:uLnTx/>
                <a:uFillTx/>
                <a:latin typeface="Century Gothic" panose="020B0502020202020204"/>
                <a:ea typeface="+mn-ea"/>
                <a:cs typeface="+mn-cs"/>
              </a:rPr>
              <a:t>promosso dalla Lega Consumatori Toscana che  ha fatto tappa a </a:t>
            </a:r>
            <a:r>
              <a:rPr kumimoji="0" lang="it-IT" sz="1800" b="0" i="0" u="none" strike="noStrike" kern="1200" cap="none" spc="0" normalizeH="0" baseline="0" noProof="0" dirty="0" smtClean="0">
                <a:ln>
                  <a:noFill/>
                </a:ln>
                <a:solidFill>
                  <a:prstClr val="black"/>
                </a:solidFill>
                <a:effectLst/>
                <a:uLnTx/>
                <a:uFillTx/>
                <a:latin typeface="Century Gothic" panose="020B0502020202020204"/>
                <a:ea typeface="+mn-ea"/>
                <a:cs typeface="+mn-cs"/>
              </a:rPr>
              <a:t>Capannori. Grazie </a:t>
            </a:r>
            <a:r>
              <a:rPr kumimoji="0" lang="it-IT" sz="1800" b="0" i="0" u="none" strike="noStrike" kern="1200" cap="none" spc="0" normalizeH="0" baseline="0" noProof="0" dirty="0">
                <a:ln>
                  <a:noFill/>
                </a:ln>
                <a:solidFill>
                  <a:prstClr val="black"/>
                </a:solidFill>
                <a:effectLst/>
                <a:uLnTx/>
                <a:uFillTx/>
                <a:latin typeface="Century Gothic" panose="020B0502020202020204"/>
                <a:ea typeface="+mn-ea"/>
                <a:cs typeface="+mn-cs"/>
              </a:rPr>
              <a:t>anche alla collaborazione del Comune un camper attrezzato ha stazionato al mercato del comune e ha distribuito cartelle informative sul risparmio energetico attraverso il fotovoltaico, sui prodotti alla spina, sui pannolini ecologici. </a:t>
            </a:r>
          </a:p>
        </p:txBody>
      </p:sp>
    </p:spTree>
    <p:extLst>
      <p:ext uri="{BB962C8B-B14F-4D97-AF65-F5344CB8AC3E}">
        <p14:creationId xmlns:p14="http://schemas.microsoft.com/office/powerpoint/2010/main" val="676599434"/>
      </p:ext>
    </p:extLst>
  </p:cSld>
  <p:clrMapOvr>
    <a:masterClrMapping/>
  </p:clrMapOvr>
  <p:transition spd="slow">
    <p:comb/>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3975" dirty="0"/>
              <a:t>APPROFONDIMENTI</a:t>
            </a:r>
            <a:r>
              <a:rPr lang="it-IT" dirty="0" smtClean="0"/>
              <a:t/>
            </a:r>
            <a:br>
              <a:rPr lang="it-IT" dirty="0" smtClean="0"/>
            </a:br>
            <a:endParaRPr lang="it-IT" dirty="0"/>
          </a:p>
        </p:txBody>
      </p:sp>
      <p:sp>
        <p:nvSpPr>
          <p:cNvPr id="3" name="Segnaposto contenuto 2"/>
          <p:cNvSpPr>
            <a:spLocks noGrp="1"/>
          </p:cNvSpPr>
          <p:nvPr>
            <p:ph idx="1"/>
          </p:nvPr>
        </p:nvSpPr>
        <p:spPr>
          <a:solidFill>
            <a:schemeClr val="bg2">
              <a:lumMod val="50000"/>
            </a:schemeClr>
          </a:solidFill>
        </p:spPr>
        <p:txBody>
          <a:bodyPr>
            <a:normAutofit/>
          </a:bodyPr>
          <a:lstStyle/>
          <a:p>
            <a:r>
              <a:rPr lang="it-IT" sz="3600" dirty="0"/>
              <a:t>Auto elettriche</a:t>
            </a:r>
          </a:p>
          <a:p>
            <a:r>
              <a:rPr lang="it-IT" sz="3600" dirty="0"/>
              <a:t>Piste ciclabili</a:t>
            </a:r>
          </a:p>
          <a:p>
            <a:r>
              <a:rPr lang="it-IT" sz="3600" dirty="0" err="1"/>
              <a:t>Piedibus</a:t>
            </a:r>
            <a:endParaRPr lang="it-IT" sz="3600" dirty="0"/>
          </a:p>
        </p:txBody>
      </p:sp>
    </p:spTree>
    <p:extLst>
      <p:ext uri="{BB962C8B-B14F-4D97-AF65-F5344CB8AC3E}">
        <p14:creationId xmlns:p14="http://schemas.microsoft.com/office/powerpoint/2010/main" val="11782399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z="2800" dirty="0" smtClean="0"/>
              <a:t>QUELLO CHE E GIÀ STATO FATTO SUL NOSTRO TERRITORIO</a:t>
            </a:r>
            <a:r>
              <a:rPr lang="it-IT" dirty="0" smtClean="0"/>
              <a:t>…</a:t>
            </a:r>
            <a:endParaRPr lang="it-IT" dirty="0"/>
          </a:p>
        </p:txBody>
      </p:sp>
      <p:pic>
        <p:nvPicPr>
          <p:cNvPr id="4" name="Segnaposto contenuto 3"/>
          <p:cNvPicPr>
            <a:picLocks noGrp="1" noChangeAspect="1"/>
          </p:cNvPicPr>
          <p:nvPr>
            <p:ph idx="1"/>
          </p:nvPr>
        </p:nvPicPr>
        <p:blipFill>
          <a:blip r:embed="rId4"/>
          <a:stretch>
            <a:fillRect/>
          </a:stretch>
        </p:blipFill>
        <p:spPr>
          <a:xfrm rot="1778679">
            <a:off x="5730251" y="2084062"/>
            <a:ext cx="2036528" cy="2166741"/>
          </a:xfrm>
          <a:prstGeom prst="rect">
            <a:avLst/>
          </a:prstGeom>
        </p:spPr>
      </p:pic>
      <p:pic>
        <p:nvPicPr>
          <p:cNvPr id="7" name="Immagine 6"/>
          <p:cNvPicPr>
            <a:picLocks noChangeAspect="1"/>
          </p:cNvPicPr>
          <p:nvPr/>
        </p:nvPicPr>
        <p:blipFill>
          <a:blip r:embed="rId5"/>
          <a:stretch>
            <a:fillRect/>
          </a:stretch>
        </p:blipFill>
        <p:spPr>
          <a:xfrm>
            <a:off x="1077081" y="1919088"/>
            <a:ext cx="2798306" cy="3346994"/>
          </a:xfrm>
          <a:prstGeom prst="rect">
            <a:avLst/>
          </a:prstGeom>
        </p:spPr>
      </p:pic>
      <p:pic>
        <p:nvPicPr>
          <p:cNvPr id="5" name="Immagine 4"/>
          <p:cNvPicPr>
            <a:picLocks noChangeAspect="1"/>
          </p:cNvPicPr>
          <p:nvPr/>
        </p:nvPicPr>
        <p:blipFill>
          <a:blip r:embed="rId6"/>
          <a:stretch>
            <a:fillRect/>
          </a:stretch>
        </p:blipFill>
        <p:spPr>
          <a:xfrm>
            <a:off x="2805791" y="2353090"/>
            <a:ext cx="2560542" cy="3388146"/>
          </a:xfrm>
          <a:prstGeom prst="rect">
            <a:avLst/>
          </a:prstGeom>
        </p:spPr>
      </p:pic>
      <p:pic>
        <p:nvPicPr>
          <p:cNvPr id="8" name="Immagine 7"/>
          <p:cNvPicPr>
            <a:picLocks noChangeAspect="1"/>
          </p:cNvPicPr>
          <p:nvPr/>
        </p:nvPicPr>
        <p:blipFill>
          <a:blip r:embed="rId7"/>
          <a:stretch>
            <a:fillRect/>
          </a:stretch>
        </p:blipFill>
        <p:spPr>
          <a:xfrm>
            <a:off x="5504533" y="3788137"/>
            <a:ext cx="2487964" cy="1649033"/>
          </a:xfrm>
          <a:prstGeom prst="rect">
            <a:avLst/>
          </a:prstGeom>
        </p:spPr>
      </p:pic>
      <p:pic>
        <p:nvPicPr>
          <p:cNvPr id="6" name="Picture 2" descr="http://www.comune.castelsangiorgio.sa.it/allegati/21899.JPG"/>
          <p:cNvPicPr>
            <a:picLocks noChangeAspect="1" noChangeArrowheads="1"/>
          </p:cNvPicPr>
          <p:nvPr/>
        </p:nvPicPr>
        <p:blipFill rotWithShape="1">
          <a:blip r:embed="rId8">
            <a:extLst>
              <a:ext uri="{28A0092B-C50C-407E-A947-70E740481C1C}">
                <a14:useLocalDpi xmlns:a14="http://schemas.microsoft.com/office/drawing/2010/main" val="0"/>
              </a:ext>
            </a:extLst>
          </a:blip>
          <a:srcRect l="6252" t="14380" r="45533" b="54188"/>
          <a:stretch/>
        </p:blipFill>
        <p:spPr bwMode="auto">
          <a:xfrm>
            <a:off x="4210917" y="1968898"/>
            <a:ext cx="2013358" cy="1918982"/>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9" name="Mika - Stardust (Feat. Chiara) (Songbook, Vol.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cstate="print"/>
          <a:stretch>
            <a:fillRect/>
          </a:stretch>
        </p:blipFill>
        <p:spPr>
          <a:xfrm>
            <a:off x="395536" y="5805264"/>
            <a:ext cx="457200" cy="609600"/>
          </a:xfrm>
          <a:prstGeom prst="rect">
            <a:avLst/>
          </a:prstGeom>
        </p:spPr>
      </p:pic>
    </p:spTree>
    <p:extLst>
      <p:ext uri="{BB962C8B-B14F-4D97-AF65-F5344CB8AC3E}">
        <p14:creationId xmlns:p14="http://schemas.microsoft.com/office/powerpoint/2010/main" val="119441642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6"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1+#ppt_w/2"/>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1000" fill="hold"/>
                                        <p:tgtEl>
                                          <p:spTgt spid="4"/>
                                        </p:tgtEl>
                                        <p:attrNameLst>
                                          <p:attrName>ppt_w</p:attrName>
                                        </p:attrNameLst>
                                      </p:cBhvr>
                                      <p:tavLst>
                                        <p:tav tm="0">
                                          <p:val>
                                            <p:fltVal val="0"/>
                                          </p:val>
                                        </p:tav>
                                        <p:tav tm="100000">
                                          <p:val>
                                            <p:strVal val="#ppt_w"/>
                                          </p:val>
                                        </p:tav>
                                      </p:tavLst>
                                    </p:anim>
                                    <p:anim calcmode="lin" valueType="num">
                                      <p:cBhvr>
                                        <p:cTn id="25" dur="1000" fill="hold"/>
                                        <p:tgtEl>
                                          <p:spTgt spid="4"/>
                                        </p:tgtEl>
                                        <p:attrNameLst>
                                          <p:attrName>ppt_h</p:attrName>
                                        </p:attrNameLst>
                                      </p:cBhvr>
                                      <p:tavLst>
                                        <p:tav tm="0">
                                          <p:val>
                                            <p:fltVal val="0"/>
                                          </p:val>
                                        </p:tav>
                                        <p:tav tm="100000">
                                          <p:val>
                                            <p:strVal val="#ppt_h"/>
                                          </p:val>
                                        </p:tav>
                                      </p:tavLst>
                                    </p:anim>
                                    <p:anim calcmode="lin" valueType="num">
                                      <p:cBhvr>
                                        <p:cTn id="26" dur="1000" fill="hold"/>
                                        <p:tgtEl>
                                          <p:spTgt spid="4"/>
                                        </p:tgtEl>
                                        <p:attrNameLst>
                                          <p:attrName>style.rotation</p:attrName>
                                        </p:attrNameLst>
                                      </p:cBhvr>
                                      <p:tavLst>
                                        <p:tav tm="0">
                                          <p:val>
                                            <p:fltVal val="90"/>
                                          </p:val>
                                        </p:tav>
                                        <p:tav tm="100000">
                                          <p:val>
                                            <p:fltVal val="0"/>
                                          </p:val>
                                        </p:tav>
                                      </p:tavLst>
                                    </p:anim>
                                    <p:animEffect transition="in" filter="fade">
                                      <p:cBhvr>
                                        <p:cTn id="27" dur="10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500" fill="hold"/>
                                        <p:tgtEl>
                                          <p:spTgt spid="6"/>
                                        </p:tgtEl>
                                        <p:attrNameLst>
                                          <p:attrName>ppt_w</p:attrName>
                                        </p:attrNameLst>
                                      </p:cBhvr>
                                      <p:tavLst>
                                        <p:tav tm="0">
                                          <p:val>
                                            <p:fltVal val="0"/>
                                          </p:val>
                                        </p:tav>
                                        <p:tav tm="100000">
                                          <p:val>
                                            <p:strVal val="#ppt_w"/>
                                          </p:val>
                                        </p:tav>
                                      </p:tavLst>
                                    </p:anim>
                                    <p:anim calcmode="lin" valueType="num">
                                      <p:cBhvr>
                                        <p:cTn id="33" dur="500" fill="hold"/>
                                        <p:tgtEl>
                                          <p:spTgt spid="6"/>
                                        </p:tgtEl>
                                        <p:attrNameLst>
                                          <p:attrName>ppt_h</p:attrName>
                                        </p:attrNameLst>
                                      </p:cBhvr>
                                      <p:tavLst>
                                        <p:tav tm="0">
                                          <p:val>
                                            <p:fltVal val="0"/>
                                          </p:val>
                                        </p:tav>
                                        <p:tav tm="100000">
                                          <p:val>
                                            <p:strVal val="#ppt_h"/>
                                          </p:val>
                                        </p:tav>
                                      </p:tavLst>
                                    </p:anim>
                                    <p:animEffect transition="in" filter="fade">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5" repeatCount="indefinite" fill="hold" display="0">
                  <p:stCondLst>
                    <p:cond delay="indefinite"/>
                  </p:stCondLst>
                  <p:endCondLst>
                    <p:cond evt="onStopAudio" delay="0">
                      <p:tgtEl>
                        <p:sldTgt/>
                      </p:tgtEl>
                    </p:cond>
                  </p:endCondLst>
                </p:cTn>
                <p:tgtEl>
                  <p:spTgt spid="9"/>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67000"/>
              </a:schemeClr>
            </a:gs>
            <a:gs pos="76000">
              <a:schemeClr val="accent5">
                <a:lumMod val="97000"/>
                <a:lumOff val="3000"/>
              </a:schemeClr>
            </a:gs>
            <a:gs pos="100000">
              <a:schemeClr val="accent5">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a:xfrm>
            <a:off x="1657350" y="1214756"/>
            <a:ext cx="5830974" cy="1512167"/>
          </a:xfrm>
        </p:spPr>
        <p:txBody>
          <a:bodyPr>
            <a:normAutofit fontScale="90000"/>
          </a:bodyPr>
          <a:lstStyle/>
          <a:p>
            <a:r>
              <a:rPr lang="it-IT" sz="4950" dirty="0"/>
              <a:t>L ‘AUTO ELETTRICA</a:t>
            </a:r>
            <a:r>
              <a:rPr lang="it-IT" dirty="0" smtClean="0"/>
              <a:t/>
            </a:r>
            <a:br>
              <a:rPr lang="it-IT" dirty="0" smtClean="0"/>
            </a:br>
            <a:endParaRPr lang="it-IT" dirty="0"/>
          </a:p>
        </p:txBody>
      </p:sp>
      <p:sp>
        <p:nvSpPr>
          <p:cNvPr id="3" name="Sottotitolo 2"/>
          <p:cNvSpPr>
            <a:spLocks noGrp="1"/>
          </p:cNvSpPr>
          <p:nvPr>
            <p:ph type="subTitle" idx="1"/>
          </p:nvPr>
        </p:nvSpPr>
        <p:spPr>
          <a:xfrm>
            <a:off x="2357754" y="3941255"/>
            <a:ext cx="4800600" cy="1314450"/>
          </a:xfrm>
        </p:spPr>
        <p:txBody>
          <a:bodyPr>
            <a:normAutofit/>
          </a:bodyPr>
          <a:lstStyle/>
          <a:p>
            <a:r>
              <a:rPr lang="it-IT" dirty="0" smtClean="0"/>
              <a:t>L auto elettrica è un automobile con motore elettrico che utilizza come fonte di energia l energia chimica immagazzinata in un serbatoio costituito da </a:t>
            </a:r>
            <a:r>
              <a:rPr lang="it-IT" dirty="0" err="1" smtClean="0"/>
              <a:t>piu</a:t>
            </a:r>
            <a:r>
              <a:rPr lang="it-IT" dirty="0" smtClean="0"/>
              <a:t> batterie ricaricabili.</a:t>
            </a:r>
            <a:endParaRPr lang="it-IT"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2023751"/>
            <a:ext cx="2857500" cy="19073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https://encrypted-tbn1.gstatic.com/images?q=tbn:ANd9GcRGBfAu-hJB7m0uTjmJFa7dWf6HhVXWDzuh-EhZepF32VUzCeH0L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6564" y="2023751"/>
            <a:ext cx="3686231" cy="19084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5543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circle(in)">
                                      <p:cBhvr>
                                        <p:cTn id="7" dur="2000"/>
                                        <p:tgtEl>
                                          <p:spTgt spid="102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barn(inVertical)">
                                      <p:cBhvr>
                                        <p:cTn id="1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1489779" y="1063005"/>
            <a:ext cx="6164442" cy="843558"/>
          </a:xfrm>
        </p:spPr>
        <p:txBody>
          <a:bodyPr/>
          <a:lstStyle/>
          <a:p>
            <a:r>
              <a:rPr lang="it-IT" dirty="0" smtClean="0"/>
              <a:t>VANTAGGI….</a:t>
            </a:r>
            <a:endParaRPr lang="it-IT" dirty="0"/>
          </a:p>
        </p:txBody>
      </p:sp>
      <p:sp>
        <p:nvSpPr>
          <p:cNvPr id="3" name="Segnaposto contenuto 2"/>
          <p:cNvSpPr>
            <a:spLocks noGrp="1"/>
          </p:cNvSpPr>
          <p:nvPr>
            <p:ph idx="1"/>
          </p:nvPr>
        </p:nvSpPr>
        <p:spPr>
          <a:xfrm>
            <a:off x="1223628" y="1754815"/>
            <a:ext cx="6696744" cy="4515965"/>
          </a:xfrm>
        </p:spPr>
        <p:txBody>
          <a:bodyPr>
            <a:normAutofit/>
          </a:bodyPr>
          <a:lstStyle/>
          <a:p>
            <a:r>
              <a:rPr lang="it-IT" sz="1800" dirty="0"/>
              <a:t>Completo abbattimento dei gas serra durante la circolazione dell’auto.</a:t>
            </a:r>
          </a:p>
          <a:p>
            <a:r>
              <a:rPr lang="it-IT" sz="1800" dirty="0"/>
              <a:t> Alto rendimento : il motore elettrico sfrutta quasi totalmente tutta l energia potenziale, il 90% di essa infatti si trasforma in energia meccanica a differenza dei motori a benzina nei quali soltanto un quarto dell’ energia viene trasformata in energia meccanica.</a:t>
            </a:r>
          </a:p>
          <a:p>
            <a:r>
              <a:rPr lang="it-IT" sz="1800" dirty="0"/>
              <a:t>Bassi costi di manutenzione dei motori elettrici.</a:t>
            </a:r>
          </a:p>
          <a:p>
            <a:r>
              <a:rPr lang="it-IT" sz="1800" dirty="0"/>
              <a:t> L’uso di combustibili tradizionali derivati dal petrolio come la benzina ed il gasolio viene completamente eliminato, utilizzando solo energia elettrica che può essere prodotta da fonti energetiche rinnovabili e non inquinanti.</a:t>
            </a:r>
          </a:p>
          <a:p>
            <a:endParaRPr lang="it-IT" dirty="0" smtClean="0"/>
          </a:p>
          <a:p>
            <a:pPr marL="0" indent="0">
              <a:buNone/>
            </a:pPr>
            <a:endParaRPr lang="it-IT" dirty="0"/>
          </a:p>
        </p:txBody>
      </p:sp>
    </p:spTree>
    <p:extLst>
      <p:ext uri="{BB962C8B-B14F-4D97-AF65-F5344CB8AC3E}">
        <p14:creationId xmlns:p14="http://schemas.microsoft.com/office/powerpoint/2010/main" val="345744523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1485900" y="1052736"/>
            <a:ext cx="6172200" cy="857250"/>
          </a:xfrm>
        </p:spPr>
        <p:txBody>
          <a:bodyPr>
            <a:normAutofit/>
          </a:bodyPr>
          <a:lstStyle/>
          <a:p>
            <a:r>
              <a:rPr lang="it-IT" dirty="0" smtClean="0"/>
              <a:t>…….E SVANTAGGI</a:t>
            </a:r>
            <a:endParaRPr lang="it-IT" dirty="0"/>
          </a:p>
        </p:txBody>
      </p:sp>
      <p:sp>
        <p:nvSpPr>
          <p:cNvPr id="12" name="Segnaposto contenuto 11"/>
          <p:cNvSpPr>
            <a:spLocks noGrp="1"/>
          </p:cNvSpPr>
          <p:nvPr>
            <p:ph idx="1"/>
          </p:nvPr>
        </p:nvSpPr>
        <p:spPr>
          <a:xfrm>
            <a:off x="1143000" y="1700808"/>
            <a:ext cx="6858000" cy="3117842"/>
          </a:xfrm>
        </p:spPr>
        <p:txBody>
          <a:bodyPr>
            <a:normAutofit/>
          </a:bodyPr>
          <a:lstStyle/>
          <a:p>
            <a:r>
              <a:rPr lang="it-IT" dirty="0"/>
              <a:t>L’utilizzo di batterie agli ioni di litio consente una bassa autonomia di massimo 250-300 </a:t>
            </a:r>
            <a:r>
              <a:rPr lang="it-IT" dirty="0" smtClean="0"/>
              <a:t>Km</a:t>
            </a:r>
          </a:p>
          <a:p>
            <a:r>
              <a:rPr lang="it-IT" dirty="0"/>
              <a:t>Ci sono ancora una quantità insufficiente di stazioni di ricarica che rende difficile ricaricare l’auto elettrica in modo rapido ed efficiente</a:t>
            </a:r>
            <a:r>
              <a:rPr lang="it-IT" dirty="0" smtClean="0"/>
              <a:t>.</a:t>
            </a:r>
          </a:p>
          <a:p>
            <a:r>
              <a:rPr lang="it-IT" dirty="0"/>
              <a:t>Attualmente non è possibile per tutti ricaricare la propria auto direttamente dalla rete elettrica domestica per motivi tecnici e di costi</a:t>
            </a:r>
            <a:r>
              <a:rPr lang="it-IT" dirty="0" smtClean="0"/>
              <a:t>.</a:t>
            </a:r>
          </a:p>
          <a:p>
            <a:r>
              <a:rPr lang="it-IT" b="1" dirty="0" smtClean="0"/>
              <a:t>COSTO : </a:t>
            </a:r>
            <a:r>
              <a:rPr lang="it-IT" dirty="0" smtClean="0"/>
              <a:t>Considerato </a:t>
            </a:r>
            <a:r>
              <a:rPr lang="it-IT" dirty="0"/>
              <a:t>che la tecnologia è ancora in via di sviluppo e praticamente agli inizi, alcuni componenti e soprattutto le batterie sono ancora molto costosi ed ingombranti.</a:t>
            </a:r>
          </a:p>
        </p:txBody>
      </p:sp>
      <p:pic>
        <p:nvPicPr>
          <p:cNvPr id="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84916" y="4200852"/>
            <a:ext cx="2747626" cy="12658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7856" y="4445607"/>
            <a:ext cx="659989" cy="6190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CasellaDiTesto 7"/>
          <p:cNvSpPr txBox="1"/>
          <p:nvPr/>
        </p:nvSpPr>
        <p:spPr>
          <a:xfrm>
            <a:off x="722552" y="-560599"/>
            <a:ext cx="6534726"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t-IT"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28" name="Picture 4" descr="http://www.autoreporter.it/wp-content/uploads/2011/03/auto-elettrica-ricarica-batteri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87617" y="4179326"/>
            <a:ext cx="2502299" cy="14060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4260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2">
                                            <p:txEl>
                                              <p:pRg st="0" end="0"/>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2">
                                            <p:txEl>
                                              <p:pRg st="1" end="1"/>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2">
                                            <p:txEl>
                                              <p:pRg st="2" end="2"/>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67000"/>
              </a:schemeClr>
            </a:gs>
            <a:gs pos="48000">
              <a:schemeClr val="accent5">
                <a:lumMod val="97000"/>
                <a:lumOff val="3000"/>
              </a:schemeClr>
            </a:gs>
            <a:gs pos="100000">
              <a:schemeClr val="accent5">
                <a:lumMod val="60000"/>
                <a:lumOff val="40000"/>
              </a:schemeClr>
            </a:gs>
          </a:gsLst>
          <a:lin ang="16200000" scaled="1"/>
        </a:gra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500610" y="107952"/>
            <a:ext cx="7055380" cy="729156"/>
          </a:xfrm>
        </p:spPr>
        <p:txBody>
          <a:bodyPr>
            <a:normAutofit/>
          </a:bodyPr>
          <a:lstStyle/>
          <a:p>
            <a:r>
              <a:rPr lang="it-IT" dirty="0" smtClean="0"/>
              <a:t>ALCUNE AUTO ELETTRICHE……..</a:t>
            </a:r>
            <a:endParaRPr lang="it-IT" dirty="0"/>
          </a:p>
        </p:txBody>
      </p:sp>
      <p:sp>
        <p:nvSpPr>
          <p:cNvPr id="4" name="Segnaposto contenuto 3"/>
          <p:cNvSpPr>
            <a:spLocks noGrp="1"/>
          </p:cNvSpPr>
          <p:nvPr>
            <p:ph idx="1"/>
          </p:nvPr>
        </p:nvSpPr>
        <p:spPr>
          <a:xfrm>
            <a:off x="500610" y="2812834"/>
            <a:ext cx="3435198" cy="693007"/>
          </a:xfrm>
        </p:spPr>
        <p:txBody>
          <a:bodyPr>
            <a:normAutofit fontScale="92500" lnSpcReduction="10000"/>
          </a:bodyPr>
          <a:lstStyle/>
          <a:p>
            <a:pPr marL="0" indent="0" algn="just">
              <a:buNone/>
            </a:pPr>
            <a:r>
              <a:rPr lang="it-IT" dirty="0" smtClean="0"/>
              <a:t>La Bmw i3 ha una potenza motore di 125 </a:t>
            </a:r>
            <a:r>
              <a:rPr lang="it-IT" dirty="0" err="1" smtClean="0"/>
              <a:t>kw</a:t>
            </a:r>
            <a:r>
              <a:rPr lang="it-IT" dirty="0" smtClean="0"/>
              <a:t>  </a:t>
            </a:r>
            <a:r>
              <a:rPr lang="it-IT" dirty="0" err="1" smtClean="0"/>
              <a:t>cioé</a:t>
            </a:r>
            <a:r>
              <a:rPr lang="it-IT" dirty="0" smtClean="0"/>
              <a:t> 170 cavalli . Raggiunge la velocita di 150 km/h e anche se e piccola è una 4 posti</a:t>
            </a:r>
          </a:p>
          <a:p>
            <a:pPr algn="r"/>
            <a:endParaRPr lang="it-IT" dirty="0"/>
          </a:p>
          <a:p>
            <a:endParaRPr lang="it-IT" dirty="0" smtClean="0"/>
          </a:p>
          <a:p>
            <a:endParaRPr lang="it-IT" dirty="0"/>
          </a:p>
          <a:p>
            <a:pPr marL="0" indent="0">
              <a:buNone/>
            </a:pPr>
            <a:endParaRPr lang="it-IT"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117" y="947346"/>
            <a:ext cx="2677840" cy="17783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5176" y="945987"/>
            <a:ext cx="2447064" cy="17374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4117" y="3680106"/>
            <a:ext cx="2793107" cy="18667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Immagine 8"/>
          <p:cNvPicPr>
            <a:picLocks noChangeAspect="1"/>
          </p:cNvPicPr>
          <p:nvPr/>
        </p:nvPicPr>
        <p:blipFill>
          <a:blip r:embed="rId6"/>
          <a:stretch>
            <a:fillRect/>
          </a:stretch>
        </p:blipFill>
        <p:spPr>
          <a:xfrm>
            <a:off x="399375" y="5481567"/>
            <a:ext cx="3493311" cy="1322947"/>
          </a:xfrm>
          <a:prstGeom prst="rect">
            <a:avLst/>
          </a:prstGeom>
        </p:spPr>
      </p:pic>
      <p:pic>
        <p:nvPicPr>
          <p:cNvPr id="1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85176" y="3712085"/>
            <a:ext cx="2706598" cy="18027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Segnaposto contenuto 2"/>
          <p:cNvSpPr txBox="1">
            <a:spLocks/>
          </p:cNvSpPr>
          <p:nvPr/>
        </p:nvSpPr>
        <p:spPr>
          <a:xfrm>
            <a:off x="4202486" y="5436346"/>
            <a:ext cx="4545977" cy="1620179"/>
          </a:xfrm>
          <a:prstGeom prst="rect">
            <a:avLst/>
          </a:prstGeom>
        </p:spPr>
        <p:txBody>
          <a:bodyPr vert="horz" lIns="91440" tIns="45720" rIns="91440" bIns="45720" rtlCol="0">
            <a:normAutofit/>
          </a:bodyPr>
          <a:lstStyle>
            <a:lvl1pPr marL="257180" indent="-257180" algn="l" defTabSz="342905" rtl="0" eaLnBrk="1" latinLnBrk="0" hangingPunct="1">
              <a:spcBef>
                <a:spcPts val="750"/>
              </a:spcBef>
              <a:spcAft>
                <a:spcPts val="0"/>
              </a:spcAft>
              <a:buClr>
                <a:schemeClr val="bg2">
                  <a:lumMod val="40000"/>
                  <a:lumOff val="60000"/>
                </a:schemeClr>
              </a:buClr>
              <a:buSzPct val="80000"/>
              <a:buFont typeface="Wingdings 3" charset="2"/>
              <a:buChar char=""/>
              <a:defRPr sz="1500" b="0" i="0" kern="1200">
                <a:solidFill>
                  <a:schemeClr val="tx1"/>
                </a:solidFill>
                <a:latin typeface="+mj-lt"/>
                <a:ea typeface="+mj-ea"/>
                <a:cs typeface="+mj-cs"/>
              </a:defRPr>
            </a:lvl1pPr>
            <a:lvl2pPr marL="557222" indent="-214316" algn="l" defTabSz="342905" rtl="0" eaLnBrk="1" latinLnBrk="0" hangingPunct="1">
              <a:spcBef>
                <a:spcPts val="750"/>
              </a:spcBef>
              <a:spcAft>
                <a:spcPts val="0"/>
              </a:spcAft>
              <a:buClr>
                <a:schemeClr val="bg2">
                  <a:lumMod val="40000"/>
                  <a:lumOff val="60000"/>
                </a:schemeClr>
              </a:buClr>
              <a:buSzPct val="80000"/>
              <a:buFont typeface="Wingdings 3" charset="2"/>
              <a:buChar char=""/>
              <a:defRPr sz="1350" b="0" i="0" kern="1200">
                <a:solidFill>
                  <a:schemeClr val="tx1"/>
                </a:solidFill>
                <a:latin typeface="+mj-lt"/>
                <a:ea typeface="+mj-ea"/>
                <a:cs typeface="+mj-cs"/>
              </a:defRPr>
            </a:lvl2pPr>
            <a:lvl3pPr marL="857265" indent="-171453" algn="l" defTabSz="342905" rtl="0" eaLnBrk="1" latinLnBrk="0" hangingPunct="1">
              <a:spcBef>
                <a:spcPts val="75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3pPr>
            <a:lvl4pPr marL="1200170" indent="-171453" algn="l" defTabSz="342905"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4pPr>
            <a:lvl5pPr marL="1543076" indent="-171453" algn="l" defTabSz="342905"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5pPr>
            <a:lvl6pPr marL="1885982" indent="-171453" algn="l" defTabSz="342905"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6pPr>
            <a:lvl7pPr marL="2228887" indent="-171453" algn="l" defTabSz="342905"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7pPr>
            <a:lvl8pPr marL="2571793" indent="-171453" algn="l" defTabSz="342905"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8pPr>
            <a:lvl9pPr marL="2914698" indent="-171453" algn="l" defTabSz="342905"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9pPr>
          </a:lstStyle>
          <a:p>
            <a:pPr marL="0" marR="0" lvl="0" indent="0" algn="l" defTabSz="342905" rtl="0" eaLnBrk="1" fontAlgn="auto" latinLnBrk="0" hangingPunct="1">
              <a:lnSpc>
                <a:spcPct val="100000"/>
              </a:lnSpc>
              <a:spcBef>
                <a:spcPts val="750"/>
              </a:spcBef>
              <a:spcAft>
                <a:spcPts val="0"/>
              </a:spcAft>
              <a:buClr>
                <a:srgbClr val="1E5155">
                  <a:lumMod val="40000"/>
                  <a:lumOff val="60000"/>
                </a:srgbClr>
              </a:buClr>
              <a:buSzPct val="80000"/>
              <a:buFont typeface="Wingdings 3" charset="2"/>
              <a:buNone/>
              <a:tabLst/>
              <a:defRPr/>
            </a:pPr>
            <a:r>
              <a:rPr kumimoji="0" lang="it-IT" sz="1500" b="0" i="0" u="none" strike="noStrike" kern="1200" cap="none" spc="0" normalizeH="0" baseline="0" noProof="0" dirty="0" smtClean="0">
                <a:ln>
                  <a:noFill/>
                </a:ln>
                <a:solidFill>
                  <a:prstClr val="white"/>
                </a:solidFill>
                <a:effectLst/>
                <a:uLnTx/>
                <a:uFillTx/>
                <a:latin typeface="Calibri"/>
                <a:ea typeface="+mj-ea"/>
                <a:cs typeface="+mj-cs"/>
              </a:rPr>
              <a:t>La </a:t>
            </a:r>
            <a:r>
              <a:rPr kumimoji="0" lang="it-IT" sz="1500" b="0" i="0" u="none" strike="noStrike" kern="1200" cap="none" spc="0" normalizeH="0" baseline="0" noProof="0" dirty="0" err="1" smtClean="0">
                <a:ln>
                  <a:noFill/>
                </a:ln>
                <a:solidFill>
                  <a:prstClr val="white"/>
                </a:solidFill>
                <a:effectLst/>
                <a:uLnTx/>
                <a:uFillTx/>
                <a:latin typeface="Calibri"/>
                <a:ea typeface="+mj-ea"/>
                <a:cs typeface="+mj-cs"/>
              </a:rPr>
              <a:t>citroen</a:t>
            </a:r>
            <a:r>
              <a:rPr kumimoji="0" lang="it-IT" sz="1500" b="0" i="0" u="none" strike="noStrike" kern="1200" cap="none" spc="0" normalizeH="0" baseline="0" noProof="0" dirty="0" smtClean="0">
                <a:ln>
                  <a:noFill/>
                </a:ln>
                <a:solidFill>
                  <a:prstClr val="white"/>
                </a:solidFill>
                <a:effectLst/>
                <a:uLnTx/>
                <a:uFillTx/>
                <a:latin typeface="Calibri"/>
                <a:ea typeface="+mj-ea"/>
                <a:cs typeface="+mj-cs"/>
              </a:rPr>
              <a:t> c-zero è una piccola citycar ma a 5 porte , ha un motore elettrico di 49kw e può raggiungere una velocita massima di 130 km/h e  bastano solo 30  minuti per completare la carica delle batterie e 6 ore per la ricarica con le normali prese domestiche.</a:t>
            </a:r>
            <a:endParaRPr kumimoji="0" lang="it-IT" sz="1500" b="0" i="0" u="none" strike="noStrike" kern="1200" cap="none" spc="0" normalizeH="0" baseline="0" noProof="0" dirty="0">
              <a:ln>
                <a:noFill/>
              </a:ln>
              <a:solidFill>
                <a:prstClr val="white"/>
              </a:solidFill>
              <a:effectLst/>
              <a:uLnTx/>
              <a:uFillTx/>
              <a:latin typeface="Calibri"/>
              <a:ea typeface="+mj-ea"/>
              <a:cs typeface="+mj-cs"/>
            </a:endParaRPr>
          </a:p>
        </p:txBody>
      </p:sp>
      <p:sp>
        <p:nvSpPr>
          <p:cNvPr id="13" name="CasellaDiTesto 12"/>
          <p:cNvSpPr txBox="1"/>
          <p:nvPr/>
        </p:nvSpPr>
        <p:spPr>
          <a:xfrm>
            <a:off x="4158445" y="2767177"/>
            <a:ext cx="413947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smtClean="0">
                <a:ln>
                  <a:noFill/>
                </a:ln>
                <a:solidFill>
                  <a:prstClr val="white"/>
                </a:solidFill>
                <a:effectLst/>
                <a:uLnTx/>
                <a:uFillTx/>
                <a:latin typeface="Calibri"/>
                <a:ea typeface="+mn-ea"/>
                <a:cs typeface="+mn-cs"/>
              </a:rPr>
              <a:t>La L1X Carbon </a:t>
            </a:r>
            <a:r>
              <a:rPr kumimoji="0" lang="it-IT" sz="1400" b="0" i="0" u="none" strike="noStrike" kern="1200" cap="none" spc="0" normalizeH="0" baseline="0" noProof="0" dirty="0" err="1" smtClean="0">
                <a:ln>
                  <a:noFill/>
                </a:ln>
                <a:solidFill>
                  <a:prstClr val="white"/>
                </a:solidFill>
                <a:effectLst/>
                <a:uLnTx/>
                <a:uFillTx/>
                <a:latin typeface="Calibri"/>
                <a:ea typeface="+mn-ea"/>
                <a:cs typeface="+mn-cs"/>
              </a:rPr>
              <a:t>Fiber</a:t>
            </a:r>
            <a:r>
              <a:rPr kumimoji="0" lang="it-IT" sz="1400" b="0" i="0" u="none" strike="noStrike" kern="1200" cap="none" spc="0" normalizeH="0" baseline="0" noProof="0" dirty="0" smtClean="0">
                <a:ln>
                  <a:noFill/>
                </a:ln>
                <a:solidFill>
                  <a:prstClr val="white"/>
                </a:solidFill>
                <a:effectLst/>
                <a:uLnTx/>
                <a:uFillTx/>
                <a:latin typeface="Calibri"/>
                <a:ea typeface="+mn-ea"/>
                <a:cs typeface="+mn-cs"/>
              </a:rPr>
              <a:t> può raggiungere la velocità di 193KM/H, possiede una batteria al litio e si ricarica in 6- 8 ore</a:t>
            </a:r>
            <a:endParaRPr kumimoji="0" lang="it-IT" sz="14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3310130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1+#ppt_w/2"/>
                                          </p:val>
                                        </p:tav>
                                        <p:tav tm="100000">
                                          <p:val>
                                            <p:strVal val="#ppt_x"/>
                                          </p:val>
                                        </p:tav>
                                      </p:tavLst>
                                    </p:anim>
                                    <p:anim calcmode="lin" valueType="num">
                                      <p:cBhvr additive="base">
                                        <p:cTn id="2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5"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2000"/>
                                        <p:tgtEl>
                                          <p:spTgt spid="8"/>
                                        </p:tgtEl>
                                      </p:cBhvr>
                                    </p:animEffect>
                                    <p:anim calcmode="lin" valueType="num">
                                      <p:cBhvr>
                                        <p:cTn id="34" dur="2000" fill="hold"/>
                                        <p:tgtEl>
                                          <p:spTgt spid="8"/>
                                        </p:tgtEl>
                                        <p:attrNameLst>
                                          <p:attrName>ppt_w</p:attrName>
                                        </p:attrNameLst>
                                      </p:cBhvr>
                                      <p:tavLst>
                                        <p:tav tm="0" fmla="#ppt_w*sin(2.5*pi*$)">
                                          <p:val>
                                            <p:fltVal val="0"/>
                                          </p:val>
                                        </p:tav>
                                        <p:tav tm="100000">
                                          <p:val>
                                            <p:fltVal val="1"/>
                                          </p:val>
                                        </p:tav>
                                      </p:tavLst>
                                    </p:anim>
                                    <p:anim calcmode="lin" valueType="num">
                                      <p:cBhvr>
                                        <p:cTn id="35"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500" fill="hold"/>
                                        <p:tgtEl>
                                          <p:spTgt spid="9"/>
                                        </p:tgtEl>
                                        <p:attrNameLst>
                                          <p:attrName>ppt_x</p:attrName>
                                        </p:attrNameLst>
                                      </p:cBhvr>
                                      <p:tavLst>
                                        <p:tav tm="0">
                                          <p:val>
                                            <p:strVal val="#ppt_x"/>
                                          </p:val>
                                        </p:tav>
                                        <p:tav tm="100000">
                                          <p:val>
                                            <p:strVal val="#ppt_x"/>
                                          </p:val>
                                        </p:tav>
                                      </p:tavLst>
                                    </p:anim>
                                    <p:anim calcmode="lin" valueType="num">
                                      <p:cBhvr additive="base">
                                        <p:cTn id="4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6" presetClass="entr" presetSubtype="0" fill="hold"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wipe(down)">
                                      <p:cBhvr>
                                        <p:cTn id="46" dur="580">
                                          <p:stCondLst>
                                            <p:cond delay="0"/>
                                          </p:stCondLst>
                                        </p:cTn>
                                        <p:tgtEl>
                                          <p:spTgt spid="10"/>
                                        </p:tgtEl>
                                      </p:cBhvr>
                                    </p:animEffect>
                                    <p:anim calcmode="lin" valueType="num">
                                      <p:cBhvr>
                                        <p:cTn id="47"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48"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9"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50"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51"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52" dur="26">
                                          <p:stCondLst>
                                            <p:cond delay="650"/>
                                          </p:stCondLst>
                                        </p:cTn>
                                        <p:tgtEl>
                                          <p:spTgt spid="10"/>
                                        </p:tgtEl>
                                      </p:cBhvr>
                                      <p:to x="100000" y="60000"/>
                                    </p:animScale>
                                    <p:animScale>
                                      <p:cBhvr>
                                        <p:cTn id="53" dur="166" decel="50000">
                                          <p:stCondLst>
                                            <p:cond delay="676"/>
                                          </p:stCondLst>
                                        </p:cTn>
                                        <p:tgtEl>
                                          <p:spTgt spid="10"/>
                                        </p:tgtEl>
                                      </p:cBhvr>
                                      <p:to x="100000" y="100000"/>
                                    </p:animScale>
                                    <p:animScale>
                                      <p:cBhvr>
                                        <p:cTn id="54" dur="26">
                                          <p:stCondLst>
                                            <p:cond delay="1312"/>
                                          </p:stCondLst>
                                        </p:cTn>
                                        <p:tgtEl>
                                          <p:spTgt spid="10"/>
                                        </p:tgtEl>
                                      </p:cBhvr>
                                      <p:to x="100000" y="80000"/>
                                    </p:animScale>
                                    <p:animScale>
                                      <p:cBhvr>
                                        <p:cTn id="55" dur="166" decel="50000">
                                          <p:stCondLst>
                                            <p:cond delay="1338"/>
                                          </p:stCondLst>
                                        </p:cTn>
                                        <p:tgtEl>
                                          <p:spTgt spid="10"/>
                                        </p:tgtEl>
                                      </p:cBhvr>
                                      <p:to x="100000" y="100000"/>
                                    </p:animScale>
                                    <p:animScale>
                                      <p:cBhvr>
                                        <p:cTn id="56" dur="26">
                                          <p:stCondLst>
                                            <p:cond delay="1642"/>
                                          </p:stCondLst>
                                        </p:cTn>
                                        <p:tgtEl>
                                          <p:spTgt spid="10"/>
                                        </p:tgtEl>
                                      </p:cBhvr>
                                      <p:to x="100000" y="90000"/>
                                    </p:animScale>
                                    <p:animScale>
                                      <p:cBhvr>
                                        <p:cTn id="57" dur="166" decel="50000">
                                          <p:stCondLst>
                                            <p:cond delay="1668"/>
                                          </p:stCondLst>
                                        </p:cTn>
                                        <p:tgtEl>
                                          <p:spTgt spid="10"/>
                                        </p:tgtEl>
                                      </p:cBhvr>
                                      <p:to x="100000" y="100000"/>
                                    </p:animScale>
                                    <p:animScale>
                                      <p:cBhvr>
                                        <p:cTn id="58" dur="26">
                                          <p:stCondLst>
                                            <p:cond delay="1808"/>
                                          </p:stCondLst>
                                        </p:cTn>
                                        <p:tgtEl>
                                          <p:spTgt spid="10"/>
                                        </p:tgtEl>
                                      </p:cBhvr>
                                      <p:to x="100000" y="95000"/>
                                    </p:animScale>
                                    <p:animScale>
                                      <p:cBhvr>
                                        <p:cTn id="59" dur="166" decel="50000">
                                          <p:stCondLst>
                                            <p:cond delay="1834"/>
                                          </p:stCondLst>
                                        </p:cTn>
                                        <p:tgtEl>
                                          <p:spTgt spid="10"/>
                                        </p:tgtEl>
                                      </p:cBhvr>
                                      <p:to x="100000" y="100000"/>
                                    </p:animScale>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12"/>
                                        </p:tgtEl>
                                        <p:attrNameLst>
                                          <p:attrName>style.visibility</p:attrName>
                                        </p:attrNameLst>
                                      </p:cBhvr>
                                      <p:to>
                                        <p:strVal val="visible"/>
                                      </p:to>
                                    </p:set>
                                    <p:anim calcmode="lin" valueType="num">
                                      <p:cBhvr additive="base">
                                        <p:cTn id="64" dur="500" fill="hold"/>
                                        <p:tgtEl>
                                          <p:spTgt spid="12"/>
                                        </p:tgtEl>
                                        <p:attrNameLst>
                                          <p:attrName>ppt_x</p:attrName>
                                        </p:attrNameLst>
                                      </p:cBhvr>
                                      <p:tavLst>
                                        <p:tav tm="0">
                                          <p:val>
                                            <p:strVal val="#ppt_x"/>
                                          </p:val>
                                        </p:tav>
                                        <p:tav tm="100000">
                                          <p:val>
                                            <p:strVal val="#ppt_x"/>
                                          </p:val>
                                        </p:tav>
                                      </p:tavLst>
                                    </p:anim>
                                    <p:anim calcmode="lin" valueType="num">
                                      <p:cBhvr additive="base">
                                        <p:cTn id="6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12" grpId="0"/>
      <p:bldP spid="1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331640" y="548680"/>
            <a:ext cx="5829300" cy="1335081"/>
          </a:xfrm>
        </p:spPr>
        <p:txBody>
          <a:bodyPr/>
          <a:lstStyle/>
          <a:p>
            <a:r>
              <a:rPr lang="it-IT" dirty="0" smtClean="0">
                <a:solidFill>
                  <a:srgbClr val="FF0000"/>
                </a:solidFill>
              </a:rPr>
              <a:t>Piste ciclabili</a:t>
            </a:r>
            <a:endParaRPr lang="it-IT" dirty="0">
              <a:solidFill>
                <a:srgbClr val="FF0000"/>
              </a:solidFill>
            </a:endParaRPr>
          </a:p>
        </p:txBody>
      </p:sp>
      <p:sp>
        <p:nvSpPr>
          <p:cNvPr id="3" name="Sottotitolo 2"/>
          <p:cNvSpPr>
            <a:spLocks noGrp="1"/>
          </p:cNvSpPr>
          <p:nvPr>
            <p:ph type="subTitle" idx="1"/>
          </p:nvPr>
        </p:nvSpPr>
        <p:spPr>
          <a:xfrm>
            <a:off x="1219282" y="1888569"/>
            <a:ext cx="6407390" cy="1612440"/>
          </a:xfrm>
        </p:spPr>
        <p:txBody>
          <a:bodyPr>
            <a:normAutofit/>
          </a:bodyPr>
          <a:lstStyle/>
          <a:p>
            <a:pPr algn="l"/>
            <a:r>
              <a:rPr lang="it-IT" sz="1650" dirty="0">
                <a:solidFill>
                  <a:schemeClr val="tx1"/>
                </a:solidFill>
              </a:rPr>
              <a:t>Una pista ciclabile è un percorso protetto o comunque riservato alle biciclette. Un concetto </a:t>
            </a:r>
            <a:r>
              <a:rPr lang="it-IT" sz="1650" dirty="0" err="1" smtClean="0">
                <a:solidFill>
                  <a:schemeClr val="tx1"/>
                </a:solidFill>
              </a:rPr>
              <a:t>coRrelato</a:t>
            </a:r>
            <a:r>
              <a:rPr lang="it-IT" sz="1650" dirty="0" smtClean="0">
                <a:solidFill>
                  <a:schemeClr val="tx1"/>
                </a:solidFill>
              </a:rPr>
              <a:t> </a:t>
            </a:r>
            <a:r>
              <a:rPr lang="it-IT" sz="1650" dirty="0">
                <a:solidFill>
                  <a:schemeClr val="tx1"/>
                </a:solidFill>
              </a:rPr>
              <a:t>è quello di rete ciclabile: le piste ciclabili di una città svolgono un ruolo nella viabilità globale, in continuità fra di loro e su ogni singolo percorso </a:t>
            </a:r>
          </a:p>
        </p:txBody>
      </p:sp>
      <p:pic>
        <p:nvPicPr>
          <p:cNvPr id="3076" name="Picture 4" descr="http://vignette3.wikia.nocookie.net/paesaggioix/images/5/58/Doppia_protezione_piste_ciclabili.jpg/revision/latest?cb=20090427083754&amp;path-prefix=i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82" y="3501009"/>
            <a:ext cx="3333750" cy="2057401"/>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8" descr="data:image/jpeg;base64,/9j/4AAQSkZJRgABAQAAAQABAAD/2wCEAAkGBxMTEhUTEhMWFhUXGB8ZGBgXGRoeGhoZIRkYGB0fGhsbHSggGh0lGxoaIjEhJSkrLi4uGB8zODMtNygtLisBCgoKDg0OGxAQGy0mHyYtLS0tLS0tLS0rLy0tLS0tLS0rLS0tLS0tLS0tLS0tLS0tLS0tLS0tLS0tLS0tLS0tLf/AABEIALcBEwMBIgACEQEDEQH/xAAbAAACAgMBAAAAAAAAAAAAAAAFBgMEAAIHAf/EAEgQAAIBAgQDBQUEBwYEBQUAAAECEQADBBIhMQVBUQYTImFxMoGRocFCUrHwBxQjYnLR4RUzgqKy8VOSwtIkJUNjcxYXdIPT/8QAGQEAAwEBAQAAAAAAAAAAAAAAAQIDAAQF/8QALxEAAgIBAwIDBgYDAAAAAAAAAAECEQMSITFBUQQi8BMyYYGRoRRScbHB0RVC8f/aAAwDAQACEQMRAD8A5DibhaCVCwIAExHvqHbcbjT4/PmKN4iygTXpE7+k0HuagE/7j8/hUU31DKLjyQxW6V761sBz/MU1ikuFUEwSAIO4MTEgaDnEVZxV/RAp0UbR7JO499Vw3ikCJ1j6elT3khRtHPmZjTXzikfJjMJfJv2J5ED3Zh/Om2/w9GUrtMnQAQSN9KSixD225z9RG1PeDOe0tzMh5GDrMa6b+dNVorBrhge1buZHtgZgwGiiTOzEaTME6/yoZxXCsMjMrL9kBlKiZJge8nSmXhlxhcGQwwzRpPJuXuqhxi/fF0u4YggwSoEE+HXQEjxHTaW2p6pCSQHsYZxEqwHXlPrt/vRNMMXgA8/ENmBmPENIHKJrVMK7G2kayq/s9DGsT1mAZ8vKrfBBcUnMZBbQnf2on0kEeoqLhchaJcLevKTKkhrgGadNj4TOwgzJ6eVMKYlw6gmQVnU66kb+kfM0Y45cT9XSDrlBIYgsB4fajc+E++lm/AZQIlUA92bp9KtCGl7BoaOEsO9Yn7h/6P61U44lsIWUDOxH2gTEHoKq4fHKjZpJGXLG2um8jyPyoTxTHyTM6jYz8PIVLPPouQPYE4tHPnG8E6cta0v2GWRM/wAt/pUl7HALC/7R0IP51qjiMeZPPzjb0FSjqewprdcrmG24Px2qsoLax+PLX8KmDjoDm6/761ALpEgGFnYEx8D61eKME+AWwbhXOquQMhJMEmVKyo0kN05binfhwuDFhWWAG8ZiQBuNWEgeKNY9k0g8MYkwAo/fYkBdx4jmAUTGvUCN4LpwrGEYjO6i5kMFl9iQ+SB5ECR5LRHgtxutXV1GdcxjLJkBgp1yjfYUsrw29avPctEPca3cgZVUlyGVSTJ0BA3O007Yq73lhW0HjAMerDlzig4xQS4rAKSFJOcaeItHroaRbbHQ6luco4jw18K72XgsgGYjUSVBgGNd/lRnslwC9dxWELW4R1N0MZysqiYzDYkwI38W1GuIYdcTimuXAP7xAVAhSIykR0OUH3edPXZPHC1gbQyM0Ww3hjXVUgSRrJ+Ap12OfRW4h9vOzX6qqXbbSnexl+77RXxDcQI160E4HfsAst0KgczmM6HQcuR68ta7NxrDrcRkdQwaZB23Ncu4nwm3buFEUyhJhhnUyNQQRqpHvB2otdgNBLhPZREuPcLZ1ZYhhtJk6g6iIq8vCAhITQbwNqt8C8dsEJkUGAoOkDpoIEzU7I+ZgAIHUnXSmpIKQMscNGYkmdNiB+EVPe4Yp1n/ACp/21IcKx3AWCpBXf2hv8Kocc4hctOqIqsCJ8QMgz60Ng0yh2qwKrhLup9mIhRuQOQ86kx+HU30En2HO55FB9apY/GXbuHuC4FAz2lGUGZN60NyfM1b7QFkvpk523B9CyTy8qa9hZL+ABjbqByO6c7a98ByHLuTHxNZV+3w5XGYltSdp5EjkPKsoJFG1YiC01wtmbKBuDsfTX0rL1rvE8IAVDGg+Z980w8H4PmUl7RQBRAbWdzIJ1jXblFC8Icne24+2R6bj8DzqMk6tASbAF1CGIJmOfumpsZhzbdrZ1KmCRMHSef48/nTd2o7Pr3a3reRAqLmXr4ZnTnoBSvicpLN4hMRmMnYc+Yg6HpTtNcimWMIW15RVoJCEEEifT5mpeCYoK20giD6+6r2ITKsEZv2oggmADkbWeoMevz0cbkhNcbpgTiLgtbP2tNfKB+Bp2tcHsrZt3Va53mRCwzEhiU2I5ACYpP43hygtmCFJkTtIzA++QR7qauHs5AAd3BiBJIA8h76rHFJ2q3QHmjs+5Tw2JVLssCQM5KgbiHn8andkZSwtHK4LALJgGRvqRGvPlVy3gSoZ8uRoMgtlLaDYGJ+1tzrVL91MNmtBYYEOM0sskLqPPNMHz6VtuBlqbt8EHDuytwKtxnAnafta5WHplzRRbhPCVvXO6W6AUUsWCs3hFyYhQJPjHPka8fF3HS0jDwC0rscpADnNKggatOgg8x1BopicROFOGRJe7bZCEykoxluRkiSdpoKCHaUa3PMR2asZGa1iGLqWQ/s8oFxRJBBaZBjbrQDD4C87WfDlzTuYLaiIImdwefOi/Zy4T3VloNy9ed7oEkpJlmA65RseZFMvEMDgrKIbS3FFuWEgED2TIiSToJplZtW1Chi+DZlWMy3SIGZjlAUMTrA3AGscudCcZwm/uVEfZIMk76Abk044dTixda7LWrkKpzasqsx5bAzHXerq8Gw4ti2baso+8JJ0iSTqTGk1OWOD3fIjTe5ya/hGB8SkGNucVF4Y0HLXQfzH5NdZ49wSy1q6xQTkGoPIGeR5fWua2OHBrNx4HgIgTOjRECASQJPxpXCg6G1aBjMuXbxHTkRvUUEen85q3Y4fmYTIUgnNl0MCRv+d6mx+FyFvBC7jqVI0Oh6a+UmjQKIsFwk3DMgJPicsAF5azr8tqbuF40XMOLQEFHC9NAIBgaEdDE/GljFYfIQrIHYXI0JE+yYHkQCNudHuE3AMzZQh08CupOhbVoGmsfPrRa8pXGvNsP9jEgWHzEDLiI1Mcgf51RukG8kET3f0P0iq2BxbtZvqFlu9zbHKfAfDqfCxjT3aiaH8KcNiVcW2VcrDMwgTHXr/OklyUSpUQcQx/dYkqVzM9xY1A1ERv1LUzcA4mRYW0wQZc1rMLgJlYeSuXbwxv060I4jwoM125mVzmzAQuZYAEajWY09eW9T8PtReIBushYwXVdinUCQc0gcjNdMIxUW2lfxf7Ik/N7t/Gkmvm7/AIHrGn6/jSRxlh376r7ys7cxvTDxvDtctW01U6TziFO/vpcxdtjfueEkTEwY9kdKgzILcAP7FYg6tttuatpz051BwUAWo0BzHT31A3FEXNEkkzBmOQ0ohLOIP4j8aAcaM3hJOw29f6UXPEUbTUag6x1FC+IeK6xEEQBMr9TQZrBGL/uQJOuIsDX/AOW35npVntEf/ELvpbPzb18qh4gwCosrJxNojUbBgZMHqKnunvcXkBWe6A1iJm4dBOu1ZtKNsDtyX6l7gYHcr6t/rasqWxw28qwDaA6ZW6z9+sqH43B+ZFn4fJ2E7s7xkXEFpm8agRJAzDXYb6AfOl/E6X738U/KabeH9nMQRbJu2UcroGUlwDBIM9NB5QNaVsfZZL10OczBirEaSVJE+W1dFNLclB7nmKxN6y72rqq2cZIaCCQGQGZ3GbQzH0FY9WzsHVUaZIAAg6DLA2iIy8vfU12VdBcUqNGAgGJUEfaA10J1H0rcE93mMi5m9onQjY6keLWNieZqVsQ14fZJfKF+JC+R+ZpgxGItm3cEKLhCsoBkCADodvs7TzoNwHBG5cy+IzBhRmJI5QfU6mffTnjbQt2BYNm13hQh88G4q5jAUhhBykkEDf0p4KbfkFajyxM4shfCd9928BEHWRcMztoREU+2uylw4ebWIZXdVKDRVzROupOxOoilriWHCcLurJnvkLDwwpDtGq7ki4D5T8HLs1gluYdCbrMzWwxXvLQygqukG2xA2P8Airq1SupE1jjzFcfyCrHYG/Az4oqRuFGYEySCNV6jedZqxguC38JaY3M2IlSIVoS3oSWaUzGCORHtHTSaztA97DurWle4qoACpzkMS2jZFkgKR9mNKsdmeNXbtx1v2bvdsh1KOsHQaZlAOhOnlU3IqogjHcRxmIWbKylsAOiKVCmSFiD4j6yZFFeD8FxMd7ii6qgBXugAY1LeMHNEDrOp2p94XgsOFi1EDz1BzZtRyM67VfuYdchGUERGXYRERptQcg0I/AxdGFS5ZYW3cZkdlLMFMTz1JXSZ+NAO3AxpwrtiMULltSvgyEGS6r7RPn0pu8yIO0bARoAByA2ih/aHDrcwt9X1HdsRJPtKCynTowB91KnQWiLsbjDcwdt2AnxA5QFGjsBoojYCjFzEKN6B9j8C1rCpbcgsGfafvt1FG7NuWAWMx2BjXSTAO+gn3UbBRjXUiRcBzAgidRIPTXQ0sdneGmzcUDPctPGbwLJhCqnR8wALGdKNYnAXLlthdw4RgZUggaghlYlNvF7vKl69j+IoAqYUEIMqlWSNCQCQbhJ0jUZZ10qk5KbtiRUoJpEfEMHaTEXbjOpslZS3ajvBDFQF6a55Jgaele9pbCMk286l1OfMhRiRbclWzbGIUiq3DcVbGLQuv7UlrV0EKFLPeVp9o6LtIJJgb1t2x4sxFu6cpFxbuXKxyz3lxQ2pnNkKNvuRU63spe1ATi3CGd7hVv2iJncaSCIBHtaNG6jUERAMCrnYZUW6M5JVlZSAJGfMMo89J25A1cxXA8RdezlIa5dwouXTPteJQSNIJgr86Ndn+yOHS53jZy63Lgthn3Cll0Agkjf3VpVQVs1QaxHd2EYjIqd5qAAMujQNOu3nQ/h3DxczjOU21EaHxTI5QPjVbtDcXvWTTNcTOdZ0Qtl0nSc7/DyqDiWOvWFe6hKE3lCmBBXI4IEggjMNajDlFpNtPqG7OBZU8LreVQZcMM25JzACJ30oMmNuqCwEhZ1UjwwCdYJgTpyobcs3HQXHbLnLHwiGlgrEnLEg5tqWOKX7gW6gcwjBRuCBlU6MNTM86qpNvTaaRzqMV5qpjMe32IuAHu/DGhHX0zifWh2N7SX3RgbQAYEN5SCDH7QkmfKgJslj/fHTT2uhit8IsW7o1PiifgfrVNJm/iMmG7Q4j9qSqKFUFJUEs2ZRGjHkSfdPWsPFXZLLF0Dv/eKUEJK3DrzHiVBr97zoFxdlhQVnXyHL0PWht9yv2YjlIOvuAraI1uzKTGb+2myXHVwuVxCEDMVlByHVjrpsN5NUMXxu+SSLunhjReaiZJ5zNCbLZvCqZjvpJMachyqZsRFsqQBmdTpMwFYCZ6l/kelHRDuDUybHcSvM+lw5Qcy6jQzofUDnTX2TwF/vkxBu27gy+IC9aznwuBmXPp7W2+9JPegNrrEHn0boaev0cYHvRePdiQVmSYYEP1naDr+/5Chlxx0uL/QylUkPAd/+E3wJ/DSsqJezNo+1bg8wBI+VZXmf43wv5Pu/7Or8Tl7/ALCX/wDcbDDJ4HLKsfZ3iDz8qUMbxZL9+46SM7FoPKTO9LbW9qt8NWGr0JO0Qhs9g/ft3sQggyLYCKgGaYC6wRv4q14RgFuHM+qLBKmdQQZ1UggzyBFWeF48WgTMHvEO0+HwZz00UfhRi/bS4xbKqyEhkldCQZME6zGvlUZRfKDTTtEHCXW0t8qGtuqT4SGBthgWEgFg2u4P4a07/EGuX3a4YzNuwbQZQVAk9CPKZOxon2bK3buIQEGLQtyvslWmSpJJnQc/dRLH8BdiXD5VRfCsTtbRQD/yHed67fCzjCdvZUyOeLcaW/Aq4982BxAYwwKkL1HeWRInpVzA8WOFtYdyzNmtLE5yBIByrBA3UnnuNNBVHtG9tMO6ZQzu3hYk+EDIzZYOhOgg8qbOyLM2EsBQTCRoJ2JHKqyUcuV1wRbePGivwLtQ96+g7q4FJMswcx4WO7KYExzpyZNZBj3b0NOYNroekRV1MzCBOb7Pr6ef0FcuRVJovjdxTA//ANVJabKZa6GMlUAAEAASz+Hmee/uolwDtsLl0W3LbHkNecyvICfzsocS7BG9da4MQVDGYyTHPQ5uvwqxwHsMLF1bvfuWWYEAAyCNaUc6liMJbujMDqdmHP8AnS32jwLJYvTt3b+Ibeyd+lWMDizZOslDuOnmPqPrM2uIcSS5auII8aMk6ndSOnnS0EBcCxWawGI3Z4mZH7V/h6UTwq2TcHevlIBgkTurDTXXY/KqXDBbSzlMhgznxAnNmdm+wIHtfL31Q7R8DfErFu8tth+6SIkHpM6RvzOm0PCDau19RJzSdU/oMROFEqcUDrAPcvtOXfb3+/aqgYbowZZ0aNDB6H8KQR2HxexxSETMQ4EzO0Eb6078DwAtWEt3GzMqgFlBEtqTp0k1aKp70/oRbtbWvkwZxHs9Ycm4v7O6xzHVu7JmSCT7E+8bUm8a4dktNZuZjdsqpPilVZmEhddJtsh0icoPOunm6YiVjbafmRNB2wK940ojo41VgSs6ecg6AgjUa0MmNcxf3DDI3tJfYj7L8eW7dsLcQi93ItqynQIyd40j1tL/ADoZx3tFdsY62i5Qlu87S4UBsxJfxNsApIPSJ5xR/h3BsOLyXbTi2U0KM0+EI6+Ez+8PhtS7+lDh6LZt3mMjv2HhO6srMNY+8oHpUepZrYCcS7SvdfFYu0qBTktjViQxUgsmgjwWzyA2MTTNj+8TB2Bi2R7eVXyqsMP2LnVjufZM9Tz3Kn2P4V3+FvW1XVsrAciwa6okxIEE7RvUvGeGs4hi5792MMQI7uQpgCAcp6RWdPkeGq0kNqBmQqlvvOaFNspZEWc5BkKFOmpnQSYpI48xNu8TyvAAAbjKN/fAoxiLl4YK5d7wCXUIraBksh1kRqbmpf0tT6VbOKww4gTdtC5h7twOMxdUgahsv2l02MzoNpBChFO49RZNvnoV7GGZEFx0y22nK5Ihpcx/vVdbJyXABMtPyXz8jVnttxW21xhhRlsqICgtk6yi/ZGo8O2hiBpQTCXWW44B3tkb7HwmR56fOqSe2wtBLjXDb7oGS2WVSoOUEwXIVfeTAFDsXhXW4wuIygkwGVlmDEiQKYbHaW2tkYdVaSQ2cEeJ5TxHQRtpGwGxM0L43xb9Yu52DbbF82s7zA5RpHKnglqTNwqYMw1k5vagaBjIELPmda8Zs3nDaHqBtv8AnWpcRIGTIjCZBJByzHPoY+VQYe6QoEc+n56mkXJi9hmUMCVkhvcV7t9IOkzBp+/RrZy4XGPmMhBBEjKQt06HrsdPKucMXLSJ3G2usNt7q6R+j2244fjC0zBOoiR3TCtl95s3b10Kidr8QAB3l74KfnlrK3wnY+3cto+eMyq0ZNpAP3qyhUezJ3LuczxOJzALAAU6QNff1rMJ7QqHc6a+lWLdpgwkEeoilZePIXwht5/2oYpl2XQkzp+Bpr4XiktgXFBAyH9nDEhQGYGTo2wPofKlVBaFu611iDkItZZ/vRqsxy1O+mhpxw2Os3sRYewD3Rt3VgqATlyQNRmA8T89dKS0qff/AL/BbUqcWmT9nMVYv3rl3DKRbCIkZSBIVdvSD8RTKbiqpZiFVdSToABuSTsKVuweC/VzfsGZGVwP3S1xVMj91R75o72pE4LEiP8A0X/0Gne7IHOcRiLT4B7KMgfM1+CRJAz+HTdgh26Caa+wyzgrDKTPiBAB5O3PbauXcPuXCSJOXu7sDkP2FzYcq6r+jTXAJ5O/+o1bFHVKrJZXUboYTYO7L+dq3Bq+yErGm1Cg1HLj0sXFk1ItTWA1ErVsakVJW1EVBYtkErlRp9ksxBnpsQZ93rWwNesJrGK1suCZA31BDb+9JrY4omAQiidwGmPLYH31bsqCTmYhjsSdPQnly12HzHj2WX2pUeb/AEgmgopbILdnjHnoVOzDb0PQ+RrRj0rHZf3m/iOnwGvzFbkAyV0jdSfwJ3Hlv670QEJagvaXFG3b8DZX1ZTBOqwRmjULMSQD6RNHCRS32uYwhCFoJzMAJVYPLdpMaDpWChh7Mm4+FtPcdnbJD6MxLDwnUCWMjc0H7eWGNux3Nsi5+sKRmRwphLhMiACYB894pcwvbD9UTuipuKQLiFXZMmYTEc+Wh5zoKpcf7Wm/ZQZgSHS5lOYkEHzEAwSDB2JrDaV32G/sNhilp3YK1x3MlD4InMMqkaCG5mi+PwXe5fBchWzGLZP2WWJB/eoP2L48j2SVspbQORlBnXRieW5NMvercHhyxzA29Sp51WOFTWz3Od5XidVt0Fvtvg7bYO4QuQ2wzquUKCxVlMjLrOY6CucdnUNzEsMS5PheMzSBcCkjYmOem2nlXUu2FkDA4iEQEWm8QzTt5tA9aQ+xnAnt46yC9tu8tsVMgiMs6g1OWNw2Y0c0JNJPd8BzhfBsE1lC+pK6wzj8PdtWY/s9g4LWywcwvizEQzBT8jzp5Ts0kS8T+5oP5fACqvF+BILegA8dsfa53UHM+dIWOS8F4Sc/eM0ALmygE+Bu8SZ2EETTHguHWriBGVmCncZoLRLRsdM3PqKY+0HA0w2Hu37cZktZVBURGafWfEdao/o/w2JPevdRMgdrZSAT3iMFPORGo310ob3aZVOGiv8Aa/sA7/ALTI8qwCOxHksAkb6D3GhHDLQW+lmcyhmRp2YB3UabV1y/YtQytaKh5zaDmIMSNKW+EcPt3nN4hQFZrSrqP7u8+Vtsu2kcorWT0sD8QwoS7ZW2uUFbrEALqVQR+NMfZ57f6hjWtsGUqxLKQcxyNOq71S41eA4jhLWUENbuiZ5MpPIf+2PiaZrODnDYhFI8SED/AJT0oNgoTbfbCxbAQ3WGUARkXQRpuJ2jespWtYvCuoa/iCLpAzgWAQDEQCUMxtvyr2rXIl7PH3GL9Tuc4A6CB9KrX+CKwliD56GPfrFXr3d6FmOu2pqewLY0BH/Mvr1qO5dJAhuyWa1dztooz2yOsTr10Gsfeqx2YwwW3gCBHeG4TruTbYz7wg0ohdvWypE6QZ5xA566CveEcWsdxhT3RL2lUgzAz92bbbAyNWopAlzyX8NbI4jcHXC2z8LtwfUVe7RYRnwt5ATrbb0IAkjTXWI99Df7dPe96LKZ8mSS7Hw5s22Uc69xXG7hRxktiVYTBO6kH7Qo0Kcgw3Dr4RLwRgryqH70gggddJFdN/RbcnBQOTt84P1pFPC7v6tazXjHha3baMhDELKkEmQWEgjSadP0SvOGcf8AuH/SlWwSTlsRyRnGD11147cL5nQLQPWqGMt5W9df50StWidgfdUOOsSs9NfdXVlWqJy4ZaZA9TWuIxKW1zXGCqOf0gak1i1UucKt3xctO7Ic0q85spKj7LGAvLLpESInXio7W6GbD8FzKrm9bCsAw13BEg6xU39ipyxCfD+tDcRwEN3SriFISxbTwLcaYB8UIDoRHOtV7KpMtec+lm4P9TCikgNyT4MxVkoxUkTy8x1FeWFUyG0J2bkD5+XnyrziK4bCqou3ocz3feBQeUgeMmNvfPWo2NKNTq2jzM1q4CVEqZhtQR+BBGxHqKt8SxKuFyOxH/DeSUPk0eIVUJzZQW0GgmfCJ/DyrXE4YoYPqCNiORB5isYy3cSMreE8m1I/xDp5jXyNRYqxyYb7EQQR1B2IqK4DUetEwH4h2Rw11izJ4juQYPyigXGuydizbDKpk3La+0To1xQdz0p+e1pmQ5lG/wB5f4h0/eGnptS52yv5bCmCR3ts6fusHPyU0DIucO4PasLltiB0k1biNRoa9S5mUMJAYBhIgwRI09DXhaiYqdpMcxwd9G1BtsJ5jT50p8Dw2FtYqwFY3SZT9mwaVKaMA2ikMSMmv0ro3DuGJet3S75MoEN9kTOreWg/rtXHuEcNtFw9+8LaAsdVJz5X2Tk2YiCdhrPIHTlKVWzQjGKdI6vjXBgLint6DTKR5/eHKgC9oylwJ391hmAJvKCgM6EgsSACAZGvOr3CXGItuVIdlYSd5ERmn1BPvqvxXhovWzBtgxpL2wZHqwrOKoXVTLfEuM/rlm7hrdy01woD4XYAgMpMZlA9RO1X+AqLQvDMrG7fuXYVwfbMwQenpXPuG4oLdLmLdxRnEDXMoXMNeqlxFPfCu0iupbug6BsveIkCfQjXff1pGuw6kF1Qclg+lBuymfuX9mO/v9Z/v7lMOFxdu6JtspPQmD8DrQvhuEuWLZV0iblx50I8VxnGx/e50o4tdoLwXimGdjCpZdmOugy3pOmtHW4n/wCGbEYZp8JZdDDQSDKmOhpY7V+PGH/8O5t6XP50PvC7/ZCpbnwuc8TJHeiAI5HPP+GOZg0Bcls8cs3f2jXMPbZt0i1odjupOsTvzrykOzYJAPeIs8jmn5CKyqV8BdR0O3hBU64cU2WuAIOh0jnv133+WtTLwO3zHKPlE68+dJqDQo3cOO7IjVgfhsPz6UP7MicNb011H+Y10hOCWN2SfVj/ADql2f7N27FkW3CXCGY5oI0LEgR5Ax7q2o1C6lsdKqcbxXdWs2kE5TIJ0Kt0IO8D310EcOs/8JfhWtzhGHcQ1lSOhGnwmtqAce4JhUW7dQpnW3aDop1hgWBInQMSN6LfojeLNwf+5H+RP5UltiyrFJYE2haJVzJPekyY1MrKlfOnL9Flr9lfMxkvLOk7qB9KbF5WrBkWqLR0+3i3gAMQB005Ry8q3uOW9ok+v586piRvU4JivSpco81t8MDYgZSR0oHdxzDEREK2WCOZhgwbyiCD+6aZuKWTo3uNKvHeHG7bZQYLAiR56VwzWmR3QeuJUxPFMDh72fuLSvtmDXZO0+FbmWPKI2orZ/SBaABFr0IW5Huk1zXE9k8QDoc3mT/OtB2ZxW06fxGpt17pR3J3Ntjxie3lh7k92guDTO1pcwg7BmEjWaaMLiQyqwO4B+Vcmw3Y26T4iI5710vh1hlUAnYRp6UTBQ1NZxIgo4JTcRup6r9RsfXWqqivSKxiK43nUJfzqyjKs50DqRB+8PNW5H5HnWnC8Gt3NFwhkPs5QSRvOpg/DlQAaW7pBDKYI2IrbF9zdtXEuW1JgPC9VOhUAeAyY001Og1qy2BT7ze4KPkBQHtsgtYN2tlg5e2M2khZYbxtLee9FOmm0ExuGYzEWc9qQ1u8ZLuVzQ85WJ0Iy6a+VEX00Igj5UA7M8WL4IC7ek94wXNc1YeGAFJ11kbUaU5rS3rZz2m2cbaGIPTUb7HlRk7dm6GuFwyHF2Lty9kRZXLJAuM8IoMHSAzGeRA9arfo2xlr9XuYbEAOjXH7tLi5reY3GE66qZgSIHnNUOPYE4i2bYbLPOQPmdIoF2Z7THC2xaxFkXsMLjEFf7y22YhmRgfqPXlS7XQybS+B1C92NsWLTtZUFSc7W3Oi6AHI5kheeVies0uF8Ek3C4gGGtPkETtEgz5HQedLmD7QLh1xOLDm4mMu3LbWTysDMttgSfaAlQCNqWMXxkXfbdi3hGqDXKZAMN16DntRTFY+cZxPCwsqqvc2FtO4Ov7xysPhr5US7P8AE81q3mdCWELlMkRIAccjC6Hn678vPDkDKVW9uCQQuhmdDHzrOE8RZby27bEo10HLlAkyNdzEAdeVPCeh2TnBTVHXMRhEY5oyt95dPlW9rG3rY1/ar5aN8KD4fijLofEPPf40Rs4tH2MHod66PZ4cvGzOb2mbF726N3wmGxDF4y3chSSWkAz9mYO/Sh+N4EbOAxFs3FYZHeQMsQsjmea1bvWg3tCfMGD8alv4O6tvQh7bgjKxBzDYiQd/KufJgnje51Ys8MvByVMHdcBxacgjcK0e7SsrqNrHhAEFm6uXSATA9Kyp+0Y3s0OIrYAVqI5H5VsB51MoegGtxNRTHKvHumCdPf8A71jAjt0bn6m4suVaR7JykidQD15+41J2OxZfDWld891RDE6k8xJ5wCBPlSVhu1F7EYY99DHvQJUDKDBzDTcDMvXfc6UX7GXSbjmQQomek7T11FUjFONittOjmCYbNiL5ZWGRbtxNCJKOSvqN/wAimL9HWOPe4uwNriPcX1Q6fJvlQntTir1nE2roLBgkKW1EBmBAnQjXamL9DJDXcXO7KuvqbhPx+lThPVBOhpRqVHSbDZkU+X5+UVOlL2Cxl5UygLA8IPpHU7xUn9oXQYJ25QP5V3RzxOOeFthrF28ykfmaXHFWHxlw/aPuoNx7jaYcK14sQxKggCBz1+dSyTUuCmKDjyXDYB1re3hZ2E+la2LuZQRIDANHunbrUwNTKGosAVLljT614DyrFFYxudIr1es+786Vo1axpNYxIwB5x+flVVwysHQww2IqZTXpE86xgbc4hipk3h77ST8YoZ2gW/fsXEe7MrMZVAJEMswOoFHLtoa7UKx2HzKVJIB+6SDG24NCg2LfYbBpdKNeIy2GeFmJ71dI9GzH1FMhwDIBaW9cNtdFXN4cu48vlS/c4AgUqj3E1B8JA9kMFG20sZMzRjh4uJbRWliqgEnnA31rBLLCBGtAOz1hWw2VgJFxxP8AiphRydxQnsr/AHLA/wDFuf6qXStWr11/s17UBOL9n2YAW2CgEmI5nzn5UAu8BvjSJHka6e1oe6oWww8qYBzH+y7/AN00R4BgXS9ndDsY8if6TT0cGK1/VQOVYJEjE8o0/O9SE6DTXrW+SKwVjE1riTqCPa6FuX86z+0zOqg+mn86rstQstVWfItrIvBjbtovDi9zy+deUOr2l9rL0kP7NfH6s6CcRl3IHqa3s4lWEhgfQg0ssbZJOQfH6VYtYkDZQPT/AGqBemMa4n96lnt7xMi0qBozZi0HdQNvSSKmTGH8/wC1Au2BL20kj2iI9RP/AEijF0waWA7PFcwNs5QoB0URJ8Elo0JMjXy8qbOxQi3dYaTA+Rn6Un2sdYW0bRWbhyZiF1iVnXnofnRvhd57b9ygBHjLsQfs5VAHQkmf8Jpsi3QI8Ab9Kd3Ncs6yQjz5CVj6/Cpv0VYg2r94SBou/kXH1r3tTgDevYZHOjl1032U/So+yFrusbiE9rKIk76MNfnQXAXyP/CcW3fXkGXUzz5ExpInfaa84qYub7gHaPLYnTagnELmXEMdRIEx6Ac/MVviMQSYBYKPZDRIBM0UTZfW7Sd2j4/GJFpzFtRqI1nNmB85XT0Y0y2mJnbTqQPx3pD7Uvb/AFlzdtkzlykEgZQo1MHUySP8I86Ljaoydbjh2Q4sl7Dldc9u4dY0KNDKP8JzD0HpRkvSd2KxAOcW7WS2ANfEczSZkk6mI9NKaVcHcn3CdfiIpuAWT95U1u9Q7PUi3RpAO2smdfLQQPjQMXWuVGWqJbgHIHTnP0NaFqxix3lbZzVZr0xtoI0H4+depiYnXfQ1jEzPNVLy1uXrW9cJ1JJPnWMVLixzEUXPBnAGZ0EieZ09wig95ZFWOEcXKRau62yYB5p6fy/JzXYydchD+yhzdf8AkP8ASgnZnhoFtxcYo3fXIUrqVzaHVhoaZcVZKQfaU7MNjUXeaaiPdp+GlKMUMbcXDAOIuAzIddABG0NM1S4fxB8XcNoYdLbhS+VSZKefKTMgamPnL2hYhQRvry9PKq3BFyYghPD4ZkQJkKdYAmOXSlUkrTC0+hLaWWyzB2Mzp6wJrCh6Ucxlhb2tzwXOV1Rr5Zx9oee9Cb4e02W9AB9lxqrehprMQ3bMAagz0nTyMgfKoe5mdQPWdfIQDV3MORqNhS2w0USjdKy7bgwCD5iY/wAwB+VWSxrQmtZqKeWsq1l8qyjZqCPdjzrYAD8mq36xpXnfUprZZLioMUQRsDqN/h9ah78VHisQMhmOU/EdKyMuRI4NhycRmkoM5AJ1YAyBuI0lYnoKfOFcK7v7TtOpLGT+GlKdk3Mtxo6kuxAJ1gb6kztTrhLq3FBkTAO+x3ojSjSJruEDvZdiAbDFlAjUkRrptS/wG5/5vjJUGV2I/wDi8qZ7OE55iPShHB1C43FCRmzDXSY7qyeXnRRMsdpBluW2AGoPyIPP1qLiRGYMP3h7pzD/ACsKI9oLiC2rPbzwxAGYjcdR6UGu8UGWVs2+Rhs5jdfvcsqj4U8IN8Ac0k0z0NSj2yUNfsidxB8hm/qaaBx+4PZW0vpaT/qBoR2gxrXgpuGSAVHhUb6wMoHMfOqvFJKyCzRboJ9mrJa3ktA3IP2QSQD4tQNpJMelH04TiOdlx/EMv4xShwpypuMrMrMxDwxEwTGx5TVpmnfX1qsPDald0RyeL0OqsZH4a49o21/iu2x/1Vr+qL9rEWB6OW/0qaXQ1WcBZV7io1xbYO7tMD1infhUuWIvFt8INnuB7WJU/wANu4fxArQ38MP/AFbrfw2wP9T1W43wg4e4LYY3CVmchA16anMPMVtwzgLXdG71CTA/YXGEdSw0HvoLDiq7ZnnzXSS9fMlOOwvJb599tfo1anieHG2Hc/xXv+1BVPj/AAw4a8bRbNABzZcoMidNTI5T5Gh4aqxwYmrr9yM/EZk6b/YODjVsezhk/wAT3D/1Ctf7dPKxYH+Bj/qc0GbTSsz1VYMfYg/E5fzBkceuz4Vsr/DZt/Va9v8AG8SQVa4Y2IAUD/KKCl62zUVjgui+gHmm+ZP6hTh3GDZhWl7Z9oE7enT1/pBjEIMne2iGtnnpK+TdPz5UqTUa371szZuFZ5aR7xsR5EaVyZ/C76ofQ7fD+MVacj+YQ4riSywVZh+7EjUTppMgbzpVTheMC3lOW5sVlgNBH8RnaKvWsdizPei2dNJVJ6/d/M1IMXf6Wh6qv/8AOuDSm7PRvoEreJVv/UA8jP4VYW5by92SGRt1YGPd90+dCV/WTqDb9wX/ALRWt/FYlYCz5mAI9AJ/GtYyRYx3Bmtg3MOTctc1Ptr5jTxD0+e9D7GIDiR/WocXexzSq3GIIiBIMeYmqWH4ZiBAFtiR0rGCrVEzVtlKgBvajXStY86ATXvKysNv0rKASLvh0NeM3lUCtW01gEheqXEcblQ+Yj46VYNQ3sPm3rGQEv2C+UhiQyxEbevX+lNHBiiAqh9RvHI+ms/Cl3jNvubTOCZJCjXr0901L2KvlxcnkR4juZnSfKJ99EZy6DqmLPImPz5Ur4K5HF7hne3H+S2fpRxDH2qS0uEcTmTHen/QR9ayJjtxV8yMJ1Go939JoLh9UjnJX/mGZf8AMnzoxiVGm/nQKzIZ15wY/iXxD8I99WwvlE8nKfyKztVV3MzV2+IYxsdR6ET9ajKV2qOo8+UtDaJcNcBzMuxYnz99T5qroK3Bq8FSo5pyttkwai/B+EG8j3WdbVm37bsCdeQVRqx1HxFBJpj7N8StG1dwmIOS3dOZbn3LgiJH3fCPh56bJajsbFpcqY4YRGu4O0MPinlCVDqsFgJ8JUtOgjYzptQTDcPxd5yv66HynVe9uZpB1BRoKn1AqunCuIAW7NtQ1pHzo9spkLTIYuIJ99R9ssUq40vZaLi5ZKxAcdDO8QCI5VyRW7Sa3v0zuk/Km09q9Ib8ZZN7FXUv2u8w62w9uVM5wFkI+mp1lZ6edLnF+HWEh7mHy2H9m9Zzo9ueVyzcJn3RPrpVEdsbotsMoW4XDi5bhZMR41gh5gTttVXF4zC4k57mbD3T7bKveW2PXLIZT6TRhjnF78fD167C5MkJLbn4+vXch43whsOVOYPauDNbuL7LD6HyoZmo7xvi1k4WzhLDNcW22ZrjKVk+LRQdR7R+VL4NdeKUq8xw5oR1eUkzV7mqMiBJ0H55DWob+LRILHQjNO0bjWR5UJ58ceWHH4fLLhFuawtQvB9oMOzQ2dFOzxInqVkHL6a0ewmBLeC4yox1Rl8Vu4piCpJETPnrpOomX4yC4TL/AIHI+WibhXEEQFLqyjGQ4H7S2eRB5jqvwg0SxOJv2yJuF1IlWnMrDqC2/puKrYbsy6sCcQGA3BtET6+M/GvMbwx3ByrGWQAZAPmCdK48+SM3ajR2+GxTxxqTtFizj25oh9VX6RU4xaH2rY/wsw/EmgWH4HiNR3Rn+JP51piOBYlVB7pjlMiCJnyyElZjcCOoI0qDOpDCbto/fX4H+Vbg22Md8J/eUg/HWlvDcQ1yvIIMSwggnYOPsnodm5dKutQpdTW+hfx2A2ylWJMaMDPz0oXi7T22KupBHI71PbunY+6iK4xLyi1iDqNEu818m6rSvYYA96ayrV/gd4MR3bN5qCVI5EEDasom3A5WQR1r3D2wqhRMDaTNZWUDWTCK9NeVlYwt8TvJiSQCQqHSNCTsSZq32bsJZeBJL6GfKSPz517WUy4ANKmOVJbn/wAz/wD2j/SKysoIA6X30oHiXK3Q3Qg/CsrKfF7wmT3TMZaiI5Er7h4h8m+VQrHv+UVlZXoYXcTg8Qqkz2skVlZXVFHBOT3PZr0NXlZTkSa3iGGisQDvBIn1itQ1ZWUrSKRkyWxaZzlUSY6j6moTWVlS1eZr9C+nyKX6/YxdaI4fgWIcSluR/En1asrK582aUHsdWHBGatgPB9pO6v8Ae2wzFUhRoFYRs0gkTvprPOgPHeMNirveP7JaWA2zGBtzgACsrK459zuh2I8xgMgBUaEnWPcd9qKdnO0RC9zeGaxJykRmtk816gzqp0Ou3PKykHOg8C44O9GEvasVz2nE+Jd4PMaa668jqJLQtlfP415WU1gMa390+4/nSvIbkR6EVlZWCDOM8MF4At4XAIDiDoRqpB9pTpIPTkYITMDims3Th8Vprow8UA7c9V9dY+eVlB8GXIw2OEm5/dOj+uYH5iKhxvD71v20A85B/A1lZUxyK1xa6gCrccAbAHSsrKysCz//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3082" name="Picture 10" descr="https://cicloofficinatr22o.files.wordpress.com/2015/04/berlino-corsie-in-sede-propri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3032" y="3501009"/>
            <a:ext cx="3105298" cy="20716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9410406"/>
      </p:ext>
    </p:extLst>
  </p:cSld>
  <p:clrMapOvr>
    <a:masterClrMapping/>
  </p:clrMapOvr>
  <p:transition spd="slow">
    <p:randomBar dir="vert"/>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a:xfrm>
            <a:off x="539552" y="476672"/>
            <a:ext cx="7055380" cy="1400530"/>
          </a:xfrm>
        </p:spPr>
        <p:txBody>
          <a:bodyPr/>
          <a:lstStyle/>
          <a:p>
            <a:r>
              <a:rPr lang="it-IT" dirty="0" smtClean="0">
                <a:solidFill>
                  <a:srgbClr val="FF0000"/>
                </a:solidFill>
              </a:rPr>
              <a:t>Tipologie di piste </a:t>
            </a:r>
            <a:r>
              <a:rPr lang="it-IT" dirty="0" err="1" smtClean="0">
                <a:solidFill>
                  <a:srgbClr val="FF0000"/>
                </a:solidFill>
              </a:rPr>
              <a:t>ciclabli</a:t>
            </a:r>
            <a:r>
              <a:rPr lang="it-IT" dirty="0" smtClean="0">
                <a:solidFill>
                  <a:srgbClr val="FF0000"/>
                </a:solidFill>
              </a:rPr>
              <a:t> </a:t>
            </a:r>
            <a:endParaRPr lang="it-IT" dirty="0">
              <a:solidFill>
                <a:srgbClr val="FF0000"/>
              </a:solidFill>
            </a:endParaRPr>
          </a:p>
        </p:txBody>
      </p:sp>
      <p:sp>
        <p:nvSpPr>
          <p:cNvPr id="2" name="Segnaposto contenuto 1"/>
          <p:cNvSpPr>
            <a:spLocks noGrp="1"/>
          </p:cNvSpPr>
          <p:nvPr>
            <p:ph idx="1"/>
          </p:nvPr>
        </p:nvSpPr>
        <p:spPr/>
        <p:txBody>
          <a:bodyPr>
            <a:normAutofit/>
          </a:bodyPr>
          <a:lstStyle/>
          <a:p>
            <a:pPr marL="0" indent="0">
              <a:buNone/>
            </a:pPr>
            <a:r>
              <a:rPr lang="it-IT" sz="1650" dirty="0"/>
              <a:t>Vi sono differenti tipi di piste ciclabili, che possono essere monodirezionali o bidirezionale, si distinguono </a:t>
            </a:r>
            <a:r>
              <a:rPr lang="it-IT" sz="1650" dirty="0" err="1"/>
              <a:t>inanzitutto</a:t>
            </a:r>
            <a:r>
              <a:rPr lang="it-IT" sz="1650" dirty="0"/>
              <a:t> tra: </a:t>
            </a:r>
          </a:p>
          <a:p>
            <a:pPr marL="0" indent="0">
              <a:buNone/>
            </a:pPr>
            <a:r>
              <a:rPr lang="it-IT" sz="1650" dirty="0"/>
              <a:t>Percorsi ciclabili urbani</a:t>
            </a:r>
          </a:p>
          <a:p>
            <a:pPr marL="0" indent="0">
              <a:buNone/>
            </a:pPr>
            <a:r>
              <a:rPr lang="it-IT" sz="1650" dirty="0"/>
              <a:t>Percorsi ciclabili </a:t>
            </a:r>
            <a:r>
              <a:rPr lang="it-IT" sz="1650" dirty="0" err="1"/>
              <a:t>exstraurbani</a:t>
            </a:r>
            <a:endParaRPr lang="it-IT" sz="1650" dirty="0"/>
          </a:p>
          <a:p>
            <a:pPr marL="0" indent="0">
              <a:buNone/>
            </a:pPr>
            <a:endParaRPr lang="it-IT" sz="1650" dirty="0"/>
          </a:p>
        </p:txBody>
      </p:sp>
      <p:pic>
        <p:nvPicPr>
          <p:cNvPr id="1026" name="Picture 2" descr="C:\Users\BarHappyDays\Desktop\downloa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0957" y="3554442"/>
            <a:ext cx="3662885" cy="2664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6505532"/>
      </p:ext>
    </p:extLst>
  </p:cSld>
  <p:clrMapOvr>
    <a:masterClrMapping/>
  </p:clrMapOvr>
  <p:transition spd="slow">
    <p:pull/>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p:txBody>
          <a:bodyPr/>
          <a:lstStyle/>
          <a:p>
            <a:r>
              <a:rPr lang="it-IT" dirty="0" smtClean="0">
                <a:solidFill>
                  <a:srgbClr val="FF0000"/>
                </a:solidFill>
              </a:rPr>
              <a:t>Piste ciclabili in sede propria </a:t>
            </a:r>
            <a:endParaRPr lang="it-IT" dirty="0">
              <a:solidFill>
                <a:srgbClr val="FF0000"/>
              </a:solidFill>
            </a:endParaRPr>
          </a:p>
        </p:txBody>
      </p:sp>
      <p:sp>
        <p:nvSpPr>
          <p:cNvPr id="2" name="Segnaposto contenuto 1"/>
          <p:cNvSpPr>
            <a:spLocks noGrp="1"/>
          </p:cNvSpPr>
          <p:nvPr>
            <p:ph idx="1"/>
          </p:nvPr>
        </p:nvSpPr>
        <p:spPr>
          <a:xfrm>
            <a:off x="539552" y="1152983"/>
            <a:ext cx="6711654" cy="4195481"/>
          </a:xfrm>
        </p:spPr>
        <p:txBody>
          <a:bodyPr>
            <a:normAutofit/>
          </a:bodyPr>
          <a:lstStyle/>
          <a:p>
            <a:pPr marL="0" indent="0">
              <a:buNone/>
            </a:pPr>
            <a:r>
              <a:rPr lang="it-IT" sz="1650" dirty="0"/>
              <a:t>Si tratta di percorsi che corrono paralleli a strade aperte al traffico veicolare, ma separati da cordoli, marciapiedi o transenne, ringhiere, piolini, in modo da rendere impossibile la commistione con il traffico veicolare </a:t>
            </a:r>
          </a:p>
          <a:p>
            <a:pPr marL="0" indent="0">
              <a:buNone/>
            </a:pPr>
            <a:endParaRPr lang="it-IT" sz="1650" dirty="0"/>
          </a:p>
        </p:txBody>
      </p:sp>
      <p:pic>
        <p:nvPicPr>
          <p:cNvPr id="4" name="Picture 2" descr="sede propr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2420888"/>
            <a:ext cx="4680520" cy="35174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0985000"/>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p:txBody>
          <a:bodyPr>
            <a:normAutofit/>
          </a:bodyPr>
          <a:lstStyle/>
          <a:p>
            <a:r>
              <a:rPr lang="it-IT" dirty="0" smtClean="0">
                <a:solidFill>
                  <a:srgbClr val="FF0000"/>
                </a:solidFill>
              </a:rPr>
              <a:t>Piste ciclabili con separazione ottica o logica </a:t>
            </a:r>
            <a:endParaRPr lang="it-IT" dirty="0">
              <a:solidFill>
                <a:srgbClr val="FF0000"/>
              </a:solidFill>
            </a:endParaRPr>
          </a:p>
        </p:txBody>
      </p:sp>
      <p:sp>
        <p:nvSpPr>
          <p:cNvPr id="2" name="Segnaposto contenuto 1"/>
          <p:cNvSpPr>
            <a:spLocks noGrp="1"/>
          </p:cNvSpPr>
          <p:nvPr>
            <p:ph idx="1"/>
          </p:nvPr>
        </p:nvSpPr>
        <p:spPr>
          <a:xfrm>
            <a:off x="656573" y="1484784"/>
            <a:ext cx="6711654" cy="4195481"/>
          </a:xfrm>
        </p:spPr>
        <p:txBody>
          <a:bodyPr>
            <a:normAutofit/>
          </a:bodyPr>
          <a:lstStyle/>
          <a:p>
            <a:pPr marL="0" indent="0">
              <a:buNone/>
            </a:pPr>
            <a:r>
              <a:rPr lang="it-IT" sz="1650" dirty="0"/>
              <a:t>Si tratta di porzioni di carreggiata riservate al transito delle biciclette, indicate solo da segnaletica verticale o orizzontale, senza separazioni fisiche.</a:t>
            </a:r>
          </a:p>
        </p:txBody>
      </p:sp>
      <p:pic>
        <p:nvPicPr>
          <p:cNvPr id="4" name="Immagine 3"/>
          <p:cNvPicPr>
            <a:picLocks noChangeAspect="1"/>
          </p:cNvPicPr>
          <p:nvPr/>
        </p:nvPicPr>
        <p:blipFill>
          <a:blip r:embed="rId2"/>
          <a:stretch>
            <a:fillRect/>
          </a:stretch>
        </p:blipFill>
        <p:spPr>
          <a:xfrm>
            <a:off x="1600132" y="2564904"/>
            <a:ext cx="4824536" cy="3220926"/>
          </a:xfrm>
          <a:prstGeom prst="rect">
            <a:avLst/>
          </a:prstGeom>
        </p:spPr>
      </p:pic>
    </p:spTree>
    <p:extLst>
      <p:ext uri="{BB962C8B-B14F-4D97-AF65-F5344CB8AC3E}">
        <p14:creationId xmlns:p14="http://schemas.microsoft.com/office/powerpoint/2010/main" val="313446706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p:txBody>
          <a:bodyPr>
            <a:normAutofit/>
          </a:bodyPr>
          <a:lstStyle/>
          <a:p>
            <a:r>
              <a:rPr lang="it-IT" dirty="0" smtClean="0">
                <a:solidFill>
                  <a:srgbClr val="FF0000"/>
                </a:solidFill>
              </a:rPr>
              <a:t>Piste ciclabili contigue al marciapiede</a:t>
            </a:r>
            <a:endParaRPr lang="it-IT" dirty="0">
              <a:solidFill>
                <a:srgbClr val="FF0000"/>
              </a:solidFill>
            </a:endParaRPr>
          </a:p>
        </p:txBody>
      </p:sp>
      <p:sp>
        <p:nvSpPr>
          <p:cNvPr id="2" name="Segnaposto contenuto 1"/>
          <p:cNvSpPr>
            <a:spLocks noGrp="1"/>
          </p:cNvSpPr>
          <p:nvPr>
            <p:ph idx="1"/>
          </p:nvPr>
        </p:nvSpPr>
        <p:spPr>
          <a:xfrm>
            <a:off x="539552" y="1484784"/>
            <a:ext cx="6696744" cy="1890210"/>
          </a:xfrm>
        </p:spPr>
        <p:txBody>
          <a:bodyPr>
            <a:normAutofit/>
          </a:bodyPr>
          <a:lstStyle/>
          <a:p>
            <a:pPr marL="0" indent="0">
              <a:buNone/>
            </a:pPr>
            <a:r>
              <a:rPr lang="it-IT" sz="1650" dirty="0"/>
              <a:t>Nel caso di marciapiedi di sufficiente larghezza, o </a:t>
            </a:r>
            <a:r>
              <a:rPr lang="it-IT" sz="1650" dirty="0" err="1"/>
              <a:t>amliandoli</a:t>
            </a:r>
            <a:r>
              <a:rPr lang="it-IT" sz="1650" dirty="0"/>
              <a:t>, è molto diffuso ricavare piste ciclabili dalla fascia esterna, mentre quella interna rimane riservata ai pedoni. La pista ciclabile è separata dal flusso pedonale tramite striscia bianca continua e con il facoltativo fondo colorato che innalza la riconoscibilità e riduce il conflitto derivante d utilizzo improprio da parte di pedoni </a:t>
            </a:r>
          </a:p>
        </p:txBody>
      </p:sp>
      <p:pic>
        <p:nvPicPr>
          <p:cNvPr id="4098" name="Picture 2" descr="C:\Users\BarHappyDays\Desktop\220px-Italian_traffic_signs_-_pista_ciclabile_contigua_al_marciapiede.svg (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8512" y="3674356"/>
            <a:ext cx="1823155" cy="1679637"/>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segn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696" y="3284984"/>
            <a:ext cx="3816424" cy="2865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566167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p:txBody>
          <a:bodyPr>
            <a:normAutofit/>
          </a:bodyPr>
          <a:lstStyle/>
          <a:p>
            <a:r>
              <a:rPr lang="it-IT" dirty="0" smtClean="0">
                <a:solidFill>
                  <a:srgbClr val="FF0000"/>
                </a:solidFill>
              </a:rPr>
              <a:t>Percorsi ciclo-pedonali o promiscui </a:t>
            </a:r>
            <a:br>
              <a:rPr lang="it-IT" dirty="0" smtClean="0">
                <a:solidFill>
                  <a:srgbClr val="FF0000"/>
                </a:solidFill>
              </a:rPr>
            </a:br>
            <a:endParaRPr lang="it-IT" dirty="0">
              <a:solidFill>
                <a:srgbClr val="FF0000"/>
              </a:solidFill>
            </a:endParaRPr>
          </a:p>
        </p:txBody>
      </p:sp>
      <p:sp>
        <p:nvSpPr>
          <p:cNvPr id="2" name="Segnaposto contenuto 1"/>
          <p:cNvSpPr>
            <a:spLocks noGrp="1"/>
          </p:cNvSpPr>
          <p:nvPr>
            <p:ph idx="1"/>
          </p:nvPr>
        </p:nvSpPr>
        <p:spPr>
          <a:xfrm>
            <a:off x="611560" y="1831300"/>
            <a:ext cx="4176464" cy="3829947"/>
          </a:xfrm>
        </p:spPr>
        <p:txBody>
          <a:bodyPr>
            <a:normAutofit/>
          </a:bodyPr>
          <a:lstStyle/>
          <a:p>
            <a:pPr marL="0" indent="0">
              <a:buNone/>
            </a:pPr>
            <a:r>
              <a:rPr lang="it-IT" sz="1650" dirty="0"/>
              <a:t>In certi contesti si tende a far confluire su una infrastruttura comune pedoni e ciclisti, mantenendo un buon grado di protezione rispetto al traffico  motorizzato. È il caso di percorsi inseriti in aree verdi in </a:t>
            </a:r>
            <a:r>
              <a:rPr lang="it-IT" sz="1650" dirty="0" smtClean="0"/>
              <a:t>cui </a:t>
            </a:r>
            <a:r>
              <a:rPr lang="it-IT" sz="1650" dirty="0"/>
              <a:t>non è consentito l’accesso ai veicoli a motore, con uso prevalentemente ricreativo, ed anche gli itinerari cicloturistici, per es. su argini di fiumi, valli </a:t>
            </a:r>
            <a:r>
              <a:rPr lang="it-IT" sz="1650" dirty="0" err="1"/>
              <a:t>ecc</a:t>
            </a:r>
            <a:r>
              <a:rPr lang="it-IT" sz="1650" dirty="0"/>
              <a:t>… sono di questo tipo.</a:t>
            </a:r>
          </a:p>
        </p:txBody>
      </p:sp>
      <p:pic>
        <p:nvPicPr>
          <p:cNvPr id="4" name="Immagine 3"/>
          <p:cNvPicPr>
            <a:picLocks noChangeAspect="1"/>
          </p:cNvPicPr>
          <p:nvPr/>
        </p:nvPicPr>
        <p:blipFill>
          <a:blip r:embed="rId2"/>
          <a:stretch>
            <a:fillRect/>
          </a:stretch>
        </p:blipFill>
        <p:spPr>
          <a:xfrm>
            <a:off x="5148064" y="1484784"/>
            <a:ext cx="3024336" cy="4032448"/>
          </a:xfrm>
          <a:prstGeom prst="rect">
            <a:avLst/>
          </a:prstGeom>
        </p:spPr>
      </p:pic>
    </p:spTree>
    <p:extLst>
      <p:ext uri="{BB962C8B-B14F-4D97-AF65-F5344CB8AC3E}">
        <p14:creationId xmlns:p14="http://schemas.microsoft.com/office/powerpoint/2010/main" val="373611881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46153" y="977443"/>
            <a:ext cx="4539342" cy="4256201"/>
          </a:xfrm>
        </p:spPr>
        <p:txBody>
          <a:bodyPr>
            <a:normAutofit fontScale="90000"/>
          </a:bodyPr>
          <a:lstStyle/>
          <a:p>
            <a:pPr algn="l"/>
            <a:r>
              <a:rPr lang="it-IT" sz="2400" dirty="0">
                <a:solidFill>
                  <a:srgbClr val="FF0000"/>
                </a:solidFill>
                <a:latin typeface="Calibri" panose="020F0502020204030204" pitchFamily="34" charset="0"/>
              </a:rPr>
              <a:t>PANNELLI </a:t>
            </a:r>
            <a:r>
              <a:rPr lang="it-IT" sz="2400" dirty="0" smtClean="0">
                <a:solidFill>
                  <a:srgbClr val="FF0000"/>
                </a:solidFill>
                <a:latin typeface="Calibri" panose="020F0502020204030204" pitchFamily="34" charset="0"/>
              </a:rPr>
              <a:t>SOLARI</a:t>
            </a:r>
            <a:br>
              <a:rPr lang="it-IT" sz="2400" dirty="0" smtClean="0">
                <a:solidFill>
                  <a:srgbClr val="FF0000"/>
                </a:solidFill>
                <a:latin typeface="Calibri" panose="020F0502020204030204" pitchFamily="34" charset="0"/>
              </a:rPr>
            </a:br>
            <a:r>
              <a:rPr lang="it-IT" sz="2100" dirty="0">
                <a:solidFill>
                  <a:schemeClr val="tx1"/>
                </a:solidFill>
                <a:latin typeface="Calibri" panose="020F0502020204030204" pitchFamily="34" charset="0"/>
              </a:rPr>
              <a:t/>
            </a:r>
            <a:br>
              <a:rPr lang="it-IT" sz="2100" dirty="0">
                <a:solidFill>
                  <a:schemeClr val="tx1"/>
                </a:solidFill>
                <a:latin typeface="Calibri" panose="020F0502020204030204" pitchFamily="34" charset="0"/>
              </a:rPr>
            </a:br>
            <a:r>
              <a:rPr lang="it-IT" sz="2100" dirty="0">
                <a:solidFill>
                  <a:schemeClr val="tx1"/>
                </a:solidFill>
                <a:latin typeface="Calibri" panose="020F0502020204030204" pitchFamily="34" charset="0"/>
              </a:rPr>
              <a:t>Già da tempo nel nostro Comune sono stati installati pannelli fotovoltaici, specialmente nelle nuove abitazioni, per soddisfare il fabbisogno energetico dell’immobile oltre ai  pannelli solari per la produzione di acqua calda. I collettori solari catturano l’energia del sole per riscaldare l’acqua a circa 40°C per uso sanitario e domestico.                                                                          Risparmio stimato:90%.                      </a:t>
            </a:r>
            <a:r>
              <a:rPr lang="it-IT" sz="1350" dirty="0">
                <a:solidFill>
                  <a:schemeClr val="tx1"/>
                </a:solidFill>
                <a:latin typeface="Calibri" panose="020F0502020204030204" pitchFamily="34" charset="0"/>
              </a:rPr>
              <a:t/>
            </a:r>
            <a:br>
              <a:rPr lang="it-IT" sz="1350" dirty="0">
                <a:solidFill>
                  <a:schemeClr val="tx1"/>
                </a:solidFill>
                <a:latin typeface="Calibri" panose="020F0502020204030204" pitchFamily="34" charset="0"/>
              </a:rPr>
            </a:br>
            <a:r>
              <a:rPr lang="it-IT" sz="1350" dirty="0">
                <a:solidFill>
                  <a:schemeClr val="tx1"/>
                </a:solidFill>
                <a:latin typeface="Calibri" panose="020F0502020204030204" pitchFamily="34" charset="0"/>
              </a:rPr>
              <a:t/>
            </a:r>
            <a:br>
              <a:rPr lang="it-IT" sz="1350" dirty="0">
                <a:solidFill>
                  <a:schemeClr val="tx1"/>
                </a:solidFill>
                <a:latin typeface="Calibri" panose="020F0502020204030204" pitchFamily="34" charset="0"/>
              </a:rPr>
            </a:br>
            <a:r>
              <a:rPr lang="it-IT" sz="1350" dirty="0">
                <a:solidFill>
                  <a:schemeClr val="tx1"/>
                </a:solidFill>
                <a:latin typeface="Calibri" panose="020F0502020204030204" pitchFamily="34" charset="0"/>
              </a:rPr>
              <a:t/>
            </a:r>
            <a:br>
              <a:rPr lang="it-IT" sz="1350" dirty="0">
                <a:solidFill>
                  <a:schemeClr val="tx1"/>
                </a:solidFill>
                <a:latin typeface="Calibri" panose="020F0502020204030204" pitchFamily="34" charset="0"/>
              </a:rPr>
            </a:br>
            <a:r>
              <a:rPr lang="it-IT" sz="1350" dirty="0">
                <a:solidFill>
                  <a:schemeClr val="tx1"/>
                </a:solidFill>
                <a:latin typeface="Calibri" panose="020F0502020204030204" pitchFamily="34" charset="0"/>
              </a:rPr>
              <a:t> </a:t>
            </a:r>
          </a:p>
        </p:txBody>
      </p:sp>
      <p:pic>
        <p:nvPicPr>
          <p:cNvPr id="4" name="Immagine 3"/>
          <p:cNvPicPr>
            <a:picLocks noChangeAspect="1"/>
          </p:cNvPicPr>
          <p:nvPr/>
        </p:nvPicPr>
        <p:blipFill>
          <a:blip r:embed="rId2"/>
          <a:stretch>
            <a:fillRect/>
          </a:stretch>
        </p:blipFill>
        <p:spPr>
          <a:xfrm>
            <a:off x="5258920" y="1408718"/>
            <a:ext cx="2746643" cy="3676454"/>
          </a:xfrm>
          <a:prstGeom prst="rect">
            <a:avLst/>
          </a:prstGeom>
        </p:spPr>
      </p:pic>
    </p:spTree>
    <p:extLst>
      <p:ext uri="{BB962C8B-B14F-4D97-AF65-F5344CB8AC3E}">
        <p14:creationId xmlns:p14="http://schemas.microsoft.com/office/powerpoint/2010/main" val="1400385721"/>
      </p:ext>
    </p:extLst>
  </p:cSld>
  <p:clrMapOvr>
    <a:masterClrMapping/>
  </p:clrMapOvr>
  <p:transition spd="slow">
    <p:comb/>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rotWithShape="1">
          <a:blip r:embed="rId3"/>
          <a:srcRect l="21262" t="30480" r="10226" b="22786"/>
          <a:stretch/>
        </p:blipFill>
        <p:spPr>
          <a:xfrm rot="1928759">
            <a:off x="5310700" y="3206175"/>
            <a:ext cx="3551648" cy="2082003"/>
          </a:xfrm>
          <a:prstGeom prst="rect">
            <a:avLst/>
          </a:prstGeom>
        </p:spPr>
      </p:pic>
      <p:sp>
        <p:nvSpPr>
          <p:cNvPr id="2" name="Titolo 1"/>
          <p:cNvSpPr>
            <a:spLocks noGrp="1"/>
          </p:cNvSpPr>
          <p:nvPr>
            <p:ph type="ctrTitle"/>
          </p:nvPr>
        </p:nvSpPr>
        <p:spPr>
          <a:xfrm>
            <a:off x="827584" y="404664"/>
            <a:ext cx="6048672" cy="967382"/>
          </a:xfrm>
        </p:spPr>
        <p:txBody>
          <a:bodyPr>
            <a:noAutofit/>
          </a:bodyPr>
          <a:lstStyle/>
          <a:p>
            <a:r>
              <a:rPr lang="it-IT" sz="4800" dirty="0">
                <a:solidFill>
                  <a:schemeClr val="accent2"/>
                </a:solidFill>
              </a:rPr>
              <a:t>Benvenuto in </a:t>
            </a:r>
            <a:r>
              <a:rPr lang="it-IT" sz="4800" dirty="0" err="1">
                <a:solidFill>
                  <a:schemeClr val="accent2"/>
                </a:solidFill>
              </a:rPr>
              <a:t>Piedibus</a:t>
            </a:r>
            <a:endParaRPr lang="it-IT" sz="4800" dirty="0">
              <a:solidFill>
                <a:schemeClr val="accent2"/>
              </a:solidFill>
            </a:endParaRPr>
          </a:p>
        </p:txBody>
      </p:sp>
      <p:sp>
        <p:nvSpPr>
          <p:cNvPr id="5" name="Rettangolo 4"/>
          <p:cNvSpPr/>
          <p:nvPr/>
        </p:nvSpPr>
        <p:spPr>
          <a:xfrm>
            <a:off x="1547664" y="1700809"/>
            <a:ext cx="5940660" cy="4524315"/>
          </a:xfrm>
          <a:prstGeom prst="rect">
            <a:avLst/>
          </a:prstGeom>
        </p:spPr>
        <p:txBody>
          <a:bodyPr wrap="square">
            <a:spAutoFit/>
          </a:bodyPr>
          <a:lstStyle/>
          <a:p>
            <a:pPr marL="0" marR="0" lvl="0" indent="0" algn="just" defTabSz="685800" rtl="0" eaLnBrk="1" fontAlgn="auto" latinLnBrk="0" hangingPunct="1">
              <a:lnSpc>
                <a:spcPct val="100000"/>
              </a:lnSpc>
              <a:spcBef>
                <a:spcPct val="20000"/>
              </a:spcBef>
              <a:spcAft>
                <a:spcPts val="0"/>
              </a:spcAft>
              <a:buClrTx/>
              <a:buSzTx/>
              <a:buFontTx/>
              <a:buNone/>
              <a:tabLst/>
              <a:defRPr/>
            </a:pPr>
            <a:r>
              <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rPr>
              <a:t>Il </a:t>
            </a:r>
            <a:r>
              <a:rPr kumimoji="0" lang="it-IT" sz="1800" b="1" i="0" u="none" strike="noStrike" kern="1200" cap="none" spc="0" normalizeH="0" baseline="0" noProof="0" dirty="0" err="1">
                <a:ln>
                  <a:noFill/>
                </a:ln>
                <a:solidFill>
                  <a:prstClr val="white"/>
                </a:solidFill>
                <a:effectLst/>
                <a:uLnTx/>
                <a:uFillTx/>
                <a:latin typeface="Calibri" panose="020F0502020204030204"/>
                <a:ea typeface="+mn-ea"/>
                <a:cs typeface="+mn-cs"/>
              </a:rPr>
              <a:t>Piedibus</a:t>
            </a:r>
            <a:r>
              <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rPr>
              <a:t> è il modo più sano, sicuro, divertente ed ecologico per andare e tornare da scuola. E’ un autobus umano, formato da un gruppo di bambini “passeggeri” e da adulti “autisti” e “controllori”. </a:t>
            </a:r>
            <a:endParaRPr kumimoji="0" lang="it-IT" sz="18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a:p>
            <a:pPr marL="0" marR="0" lvl="0" indent="0" algn="just" defTabSz="685800" rtl="0" eaLnBrk="1" fontAlgn="auto" latinLnBrk="0" hangingPunct="1">
              <a:lnSpc>
                <a:spcPct val="100000"/>
              </a:lnSpc>
              <a:spcBef>
                <a:spcPct val="2000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just" defTabSz="685800" rtl="0" eaLnBrk="1" fontAlgn="auto" latinLnBrk="0" hangingPunct="1">
              <a:lnSpc>
                <a:spcPct val="100000"/>
              </a:lnSpc>
              <a:spcBef>
                <a:spcPct val="2000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57175" marR="0" lvl="0" indent="-257175" algn="l" defTabSz="6858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it-IT" sz="1800" b="0" i="0" u="none" strike="noStrike" kern="1200" cap="none" spc="0" normalizeH="0" baseline="0" noProof="0" dirty="0">
                <a:ln>
                  <a:noFill/>
                </a:ln>
                <a:solidFill>
                  <a:srgbClr val="E48312">
                    <a:lumMod val="60000"/>
                    <a:lumOff val="40000"/>
                  </a:srgbClr>
                </a:solidFill>
                <a:effectLst/>
                <a:uLnTx/>
                <a:uFillTx/>
                <a:latin typeface="Calibri" panose="020F0502020204030204"/>
                <a:ea typeface="+mn-ea"/>
                <a:cs typeface="+mn-cs"/>
              </a:rPr>
              <a:t>Per fare movimento</a:t>
            </a:r>
          </a:p>
          <a:p>
            <a:pPr marL="257175" marR="0" lvl="0" indent="-257175" algn="l" defTabSz="6858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it-IT" sz="1800" b="0" i="0" u="none" strike="noStrike" kern="1200" cap="none" spc="0" normalizeH="0" baseline="0" noProof="0" dirty="0">
                <a:ln>
                  <a:noFill/>
                </a:ln>
                <a:solidFill>
                  <a:srgbClr val="E48312">
                    <a:lumMod val="60000"/>
                    <a:lumOff val="40000"/>
                  </a:srgbClr>
                </a:solidFill>
                <a:effectLst/>
                <a:uLnTx/>
                <a:uFillTx/>
                <a:latin typeface="Calibri" panose="020F0502020204030204"/>
                <a:ea typeface="+mn-ea"/>
                <a:cs typeface="+mn-cs"/>
              </a:rPr>
              <a:t>Imparare a circolare</a:t>
            </a:r>
          </a:p>
          <a:p>
            <a:pPr marL="257175" marR="0" lvl="0" indent="-257175" algn="l" defTabSz="6858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it-IT" sz="1800" b="0" i="0" u="none" strike="noStrike" kern="1200" cap="none" spc="0" normalizeH="0" baseline="0" noProof="0" dirty="0">
                <a:ln>
                  <a:noFill/>
                </a:ln>
                <a:solidFill>
                  <a:srgbClr val="E48312">
                    <a:lumMod val="60000"/>
                    <a:lumOff val="40000"/>
                  </a:srgbClr>
                </a:solidFill>
                <a:effectLst/>
                <a:uLnTx/>
                <a:uFillTx/>
                <a:latin typeface="Calibri" panose="020F0502020204030204"/>
                <a:ea typeface="+mn-ea"/>
                <a:cs typeface="+mn-cs"/>
              </a:rPr>
              <a:t>Esplorare il proprio quartiere</a:t>
            </a:r>
          </a:p>
          <a:p>
            <a:pPr marL="257175" marR="0" lvl="0" indent="-257175" algn="l" defTabSz="6858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it-IT" sz="1800" b="0" i="0" u="none" strike="noStrike" kern="1200" cap="none" spc="0" normalizeH="0" baseline="0" noProof="0" dirty="0">
                <a:ln>
                  <a:noFill/>
                </a:ln>
                <a:solidFill>
                  <a:srgbClr val="E48312">
                    <a:lumMod val="60000"/>
                    <a:lumOff val="40000"/>
                  </a:srgbClr>
                </a:solidFill>
                <a:effectLst/>
                <a:uLnTx/>
                <a:uFillTx/>
                <a:latin typeface="Calibri" panose="020F0502020204030204"/>
                <a:ea typeface="+mn-ea"/>
                <a:cs typeface="+mn-cs"/>
              </a:rPr>
              <a:t>Diminuire traffico e inquinamento</a:t>
            </a:r>
          </a:p>
          <a:p>
            <a:pPr marL="257175" marR="0" lvl="0" indent="-257175" algn="l" defTabSz="6858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it-IT" sz="1800" b="0" i="0" u="none" strike="noStrike" kern="1200" cap="none" spc="0" normalizeH="0" baseline="0" noProof="0" dirty="0">
                <a:ln>
                  <a:noFill/>
                </a:ln>
                <a:solidFill>
                  <a:srgbClr val="E48312">
                    <a:lumMod val="60000"/>
                    <a:lumOff val="40000"/>
                  </a:srgbClr>
                </a:solidFill>
                <a:effectLst/>
                <a:uLnTx/>
                <a:uFillTx/>
                <a:latin typeface="Calibri" panose="020F0502020204030204"/>
                <a:ea typeface="+mn-ea"/>
                <a:cs typeface="+mn-cs"/>
              </a:rPr>
              <a:t>Insieme per divertirsi</a:t>
            </a:r>
          </a:p>
          <a:p>
            <a:pPr marL="257175" marR="0" lvl="0" indent="-257175" algn="l" defTabSz="6858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it-IT" sz="1800" b="0" i="0" u="none" strike="noStrike" kern="1200" cap="none" spc="0" normalizeH="0" baseline="0" noProof="0" dirty="0">
                <a:ln>
                  <a:noFill/>
                </a:ln>
                <a:solidFill>
                  <a:srgbClr val="E48312">
                    <a:lumMod val="60000"/>
                    <a:lumOff val="40000"/>
                  </a:srgbClr>
                </a:solidFill>
                <a:effectLst/>
                <a:uLnTx/>
                <a:uFillTx/>
                <a:latin typeface="Calibri" panose="020F0502020204030204"/>
                <a:ea typeface="+mn-ea"/>
                <a:cs typeface="+mn-cs"/>
              </a:rPr>
              <a:t>Bambini più allegri e sicuri di </a:t>
            </a:r>
            <a:r>
              <a:rPr kumimoji="0" lang="it-IT" sz="1800" b="0" i="0" u="none" strike="noStrike" kern="1200" cap="none" spc="0" normalizeH="0" baseline="0" noProof="0" dirty="0" err="1">
                <a:ln>
                  <a:noFill/>
                </a:ln>
                <a:solidFill>
                  <a:srgbClr val="E48312">
                    <a:lumMod val="60000"/>
                    <a:lumOff val="40000"/>
                  </a:srgbClr>
                </a:solidFill>
                <a:effectLst/>
                <a:uLnTx/>
                <a:uFillTx/>
                <a:latin typeface="Calibri" panose="020F0502020204030204"/>
                <a:ea typeface="+mn-ea"/>
                <a:cs typeface="+mn-cs"/>
              </a:rPr>
              <a:t>sè</a:t>
            </a:r>
            <a:endParaRPr kumimoji="0" lang="it-IT" sz="1800" b="0" i="0" u="none" strike="noStrike" kern="1200" cap="none" spc="0" normalizeH="0" baseline="0" noProof="0" dirty="0">
              <a:ln>
                <a:noFill/>
              </a:ln>
              <a:solidFill>
                <a:srgbClr val="E48312">
                  <a:lumMod val="60000"/>
                  <a:lumOff val="40000"/>
                </a:srgbClr>
              </a:solidFill>
              <a:effectLst/>
              <a:uLnTx/>
              <a:uFillTx/>
              <a:latin typeface="Calibri" panose="020F0502020204030204"/>
              <a:ea typeface="+mn-ea"/>
              <a:cs typeface="+mn-cs"/>
            </a:endParaRPr>
          </a:p>
          <a:p>
            <a:pPr marL="257175" marR="0" lvl="0" indent="-257175" algn="l" defTabSz="6858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it-IT" sz="1800" b="0" i="0" u="none" strike="noStrike" kern="1200" cap="none" spc="0" normalizeH="0" baseline="0" noProof="0" dirty="0">
                <a:ln>
                  <a:noFill/>
                </a:ln>
                <a:solidFill>
                  <a:srgbClr val="E48312">
                    <a:lumMod val="60000"/>
                    <a:lumOff val="40000"/>
                  </a:srgbClr>
                </a:solidFill>
                <a:effectLst/>
                <a:uLnTx/>
                <a:uFillTx/>
                <a:latin typeface="Calibri" panose="020F0502020204030204"/>
                <a:ea typeface="+mn-ea"/>
                <a:cs typeface="+mn-cs"/>
              </a:rPr>
              <a:t>Un buon esempio per tutti</a:t>
            </a:r>
          </a:p>
          <a:p>
            <a:pPr marL="257175" marR="0" lvl="0" indent="-257175" algn="l" defTabSz="685800" rtl="0" eaLnBrk="1" fontAlgn="auto" latinLnBrk="0" hangingPunct="1">
              <a:lnSpc>
                <a:spcPct val="100000"/>
              </a:lnSpc>
              <a:spcBef>
                <a:spcPct val="20000"/>
              </a:spcBef>
              <a:spcAft>
                <a:spcPts val="0"/>
              </a:spcAft>
              <a:buClrTx/>
              <a:buSzTx/>
              <a:buFont typeface="Wingdings" panose="05000000000000000000" pitchFamily="2" charset="2"/>
              <a:buChar char="§"/>
              <a:tabLst/>
              <a:defRPr/>
            </a:pPr>
            <a:r>
              <a:rPr kumimoji="0" lang="it-IT" sz="1800" b="0" i="0" u="none" strike="noStrike" kern="1200" cap="none" spc="0" normalizeH="0" baseline="0" noProof="0" dirty="0">
                <a:ln>
                  <a:noFill/>
                </a:ln>
                <a:solidFill>
                  <a:srgbClr val="E48312">
                    <a:lumMod val="60000"/>
                    <a:lumOff val="40000"/>
                  </a:srgbClr>
                </a:solidFill>
                <a:effectLst/>
                <a:uLnTx/>
                <a:uFillTx/>
                <a:latin typeface="Calibri" panose="020F0502020204030204"/>
                <a:ea typeface="+mn-ea"/>
                <a:cs typeface="+mn-cs"/>
              </a:rPr>
              <a:t>Svegliarsi per bene e arrivare belli vispi a scuola </a:t>
            </a:r>
          </a:p>
        </p:txBody>
      </p:sp>
    </p:spTree>
    <p:extLst>
      <p:ext uri="{BB962C8B-B14F-4D97-AF65-F5344CB8AC3E}">
        <p14:creationId xmlns:p14="http://schemas.microsoft.com/office/powerpoint/2010/main" val="2457905258"/>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2" name="drumroll.wav"/>
          </p:stSnd>
        </p:sndAc>
      </p:transition>
    </mc:Choice>
    <mc:Fallback xmlns="">
      <p:transition spd="slow">
        <p:circle/>
        <p:sndAc>
          <p:stSnd>
            <p:snd r:embed="rId4" name="drumroll.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additive="base">
                                        <p:cTn id="12"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anim calcmode="lin" valueType="num">
                                      <p:cBhvr additive="base">
                                        <p:cTn id="23" dur="500" fill="hold"/>
                                        <p:tgtEl>
                                          <p:spTgt spid="5">
                                            <p:txEl>
                                              <p:pRg st="3" end="3"/>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5">
                                            <p:txEl>
                                              <p:pRg st="3" end="3"/>
                                            </p:txEl>
                                          </p:spTgt>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 calcmode="lin" valueType="num">
                                      <p:cBhvr additive="base">
                                        <p:cTn id="27" dur="500" fill="hold"/>
                                        <p:tgtEl>
                                          <p:spTgt spid="5">
                                            <p:txEl>
                                              <p:pRg st="4" end="4"/>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6" presetClass="emph" presetSubtype="0" fill="hold" nodeType="clickEffect">
                                  <p:stCondLst>
                                    <p:cond delay="0"/>
                                  </p:stCondLst>
                                  <p:childTnLst>
                                    <p:animEffect transition="out" filter="fade">
                                      <p:cBhvr>
                                        <p:cTn id="32" dur="500" tmFilter="0, 0; .2, .5; .8, .5; 1, 0"/>
                                        <p:tgtEl>
                                          <p:spTgt spid="3"/>
                                        </p:tgtEl>
                                      </p:cBhvr>
                                    </p:animEffect>
                                    <p:animScale>
                                      <p:cBhvr>
                                        <p:cTn id="33" dur="250" autoRev="1" fill="hold"/>
                                        <p:tgtEl>
                                          <p:spTgt spid="3"/>
                                        </p:tgtEl>
                                      </p:cBhvr>
                                      <p:by x="105000" y="105000"/>
                                    </p:animScale>
                                  </p:childTnLst>
                                </p:cTn>
                              </p:par>
                              <p:par>
                                <p:cTn id="34" presetID="2" presetClass="entr" presetSubtype="8" fill="hold" nodeType="withEffect">
                                  <p:stCondLst>
                                    <p:cond delay="0"/>
                                  </p:stCondLst>
                                  <p:childTnLst>
                                    <p:set>
                                      <p:cBhvr>
                                        <p:cTn id="35" dur="1" fill="hold">
                                          <p:stCondLst>
                                            <p:cond delay="0"/>
                                          </p:stCondLst>
                                        </p:cTn>
                                        <p:tgtEl>
                                          <p:spTgt spid="5">
                                            <p:txEl>
                                              <p:pRg st="5" end="5"/>
                                            </p:txEl>
                                          </p:spTgt>
                                        </p:tgtEl>
                                        <p:attrNameLst>
                                          <p:attrName>style.visibility</p:attrName>
                                        </p:attrNameLst>
                                      </p:cBhvr>
                                      <p:to>
                                        <p:strVal val="visible"/>
                                      </p:to>
                                    </p:set>
                                    <p:anim calcmode="lin" valueType="num">
                                      <p:cBhvr additive="base">
                                        <p:cTn id="36" dur="500" fill="hold"/>
                                        <p:tgtEl>
                                          <p:spTgt spid="5">
                                            <p:txEl>
                                              <p:pRg st="5" end="5"/>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5">
                                            <p:txEl>
                                              <p:pRg st="5" end="5"/>
                                            </p:txEl>
                                          </p:spTgt>
                                        </p:tgtEl>
                                        <p:attrNameLst>
                                          <p:attrName>ppt_y</p:attrName>
                                        </p:attrNameLst>
                                      </p:cBhvr>
                                      <p:tavLst>
                                        <p:tav tm="0">
                                          <p:val>
                                            <p:strVal val="#ppt_y"/>
                                          </p:val>
                                        </p:tav>
                                        <p:tav tm="100000">
                                          <p:val>
                                            <p:strVal val="#ppt_y"/>
                                          </p:val>
                                        </p:tav>
                                      </p:tavLst>
                                    </p:anim>
                                  </p:childTnLst>
                                </p:cTn>
                              </p:par>
                              <p:par>
                                <p:cTn id="38" presetID="2" presetClass="entr" presetSubtype="8" fill="hold" nodeType="withEffect">
                                  <p:stCondLst>
                                    <p:cond delay="0"/>
                                  </p:stCondLst>
                                  <p:childTnLst>
                                    <p:set>
                                      <p:cBhvr>
                                        <p:cTn id="39" dur="1" fill="hold">
                                          <p:stCondLst>
                                            <p:cond delay="0"/>
                                          </p:stCondLst>
                                        </p:cTn>
                                        <p:tgtEl>
                                          <p:spTgt spid="5">
                                            <p:txEl>
                                              <p:pRg st="6" end="6"/>
                                            </p:txEl>
                                          </p:spTgt>
                                        </p:tgtEl>
                                        <p:attrNameLst>
                                          <p:attrName>style.visibility</p:attrName>
                                        </p:attrNameLst>
                                      </p:cBhvr>
                                      <p:to>
                                        <p:strVal val="visible"/>
                                      </p:to>
                                    </p:set>
                                    <p:anim calcmode="lin" valueType="num">
                                      <p:cBhvr additive="base">
                                        <p:cTn id="40" dur="500" fill="hold"/>
                                        <p:tgtEl>
                                          <p:spTgt spid="5">
                                            <p:txEl>
                                              <p:pRg st="6" end="6"/>
                                            </p:txEl>
                                          </p:spTgt>
                                        </p:tgtEl>
                                        <p:attrNameLst>
                                          <p:attrName>ppt_x</p:attrName>
                                        </p:attrNameLst>
                                      </p:cBhvr>
                                      <p:tavLst>
                                        <p:tav tm="0">
                                          <p:val>
                                            <p:strVal val="0-#ppt_w/2"/>
                                          </p:val>
                                        </p:tav>
                                        <p:tav tm="100000">
                                          <p:val>
                                            <p:strVal val="#ppt_x"/>
                                          </p:val>
                                        </p:tav>
                                      </p:tavLst>
                                    </p:anim>
                                    <p:anim calcmode="lin" valueType="num">
                                      <p:cBhvr additive="base">
                                        <p:cTn id="41" dur="500" fill="hold"/>
                                        <p:tgtEl>
                                          <p:spTgt spid="5">
                                            <p:txEl>
                                              <p:pRg st="6" end="6"/>
                                            </p:txEl>
                                          </p:spTgt>
                                        </p:tgtEl>
                                        <p:attrNameLst>
                                          <p:attrName>ppt_y</p:attrName>
                                        </p:attrNameLst>
                                      </p:cBhvr>
                                      <p:tavLst>
                                        <p:tav tm="0">
                                          <p:val>
                                            <p:strVal val="#ppt_y"/>
                                          </p:val>
                                        </p:tav>
                                        <p:tav tm="100000">
                                          <p:val>
                                            <p:strVal val="#ppt_y"/>
                                          </p:val>
                                        </p:tav>
                                      </p:tavLst>
                                    </p:anim>
                                  </p:childTnLst>
                                </p:cTn>
                              </p:par>
                              <p:par>
                                <p:cTn id="42" presetID="2" presetClass="entr" presetSubtype="8" fill="hold" nodeType="withEffect">
                                  <p:stCondLst>
                                    <p:cond delay="0"/>
                                  </p:stCondLst>
                                  <p:childTnLst>
                                    <p:set>
                                      <p:cBhvr>
                                        <p:cTn id="43" dur="1" fill="hold">
                                          <p:stCondLst>
                                            <p:cond delay="0"/>
                                          </p:stCondLst>
                                        </p:cTn>
                                        <p:tgtEl>
                                          <p:spTgt spid="5">
                                            <p:txEl>
                                              <p:pRg st="7" end="7"/>
                                            </p:txEl>
                                          </p:spTgt>
                                        </p:tgtEl>
                                        <p:attrNameLst>
                                          <p:attrName>style.visibility</p:attrName>
                                        </p:attrNameLst>
                                      </p:cBhvr>
                                      <p:to>
                                        <p:strVal val="visible"/>
                                      </p:to>
                                    </p:set>
                                    <p:anim calcmode="lin" valueType="num">
                                      <p:cBhvr additive="base">
                                        <p:cTn id="44" dur="500" fill="hold"/>
                                        <p:tgtEl>
                                          <p:spTgt spid="5">
                                            <p:txEl>
                                              <p:pRg st="7" end="7"/>
                                            </p:txEl>
                                          </p:spTgt>
                                        </p:tgtEl>
                                        <p:attrNameLst>
                                          <p:attrName>ppt_x</p:attrName>
                                        </p:attrNameLst>
                                      </p:cBhvr>
                                      <p:tavLst>
                                        <p:tav tm="0">
                                          <p:val>
                                            <p:strVal val="0-#ppt_w/2"/>
                                          </p:val>
                                        </p:tav>
                                        <p:tav tm="100000">
                                          <p:val>
                                            <p:strVal val="#ppt_x"/>
                                          </p:val>
                                        </p:tav>
                                      </p:tavLst>
                                    </p:anim>
                                    <p:anim calcmode="lin" valueType="num">
                                      <p:cBhvr additive="base">
                                        <p:cTn id="45" dur="500" fill="hold"/>
                                        <p:tgtEl>
                                          <p:spTgt spid="5">
                                            <p:txEl>
                                              <p:pRg st="7" end="7"/>
                                            </p:txEl>
                                          </p:spTgt>
                                        </p:tgtEl>
                                        <p:attrNameLst>
                                          <p:attrName>ppt_y</p:attrName>
                                        </p:attrNameLst>
                                      </p:cBhvr>
                                      <p:tavLst>
                                        <p:tav tm="0">
                                          <p:val>
                                            <p:strVal val="#ppt_y"/>
                                          </p:val>
                                        </p:tav>
                                        <p:tav tm="100000">
                                          <p:val>
                                            <p:strVal val="#ppt_y"/>
                                          </p:val>
                                        </p:tav>
                                      </p:tavLst>
                                    </p:anim>
                                  </p:childTnLst>
                                </p:cTn>
                              </p:par>
                              <p:par>
                                <p:cTn id="46" presetID="2" presetClass="entr" presetSubtype="8" fill="hold" nodeType="withEffect">
                                  <p:stCondLst>
                                    <p:cond delay="0"/>
                                  </p:stCondLst>
                                  <p:childTnLst>
                                    <p:set>
                                      <p:cBhvr>
                                        <p:cTn id="47" dur="1" fill="hold">
                                          <p:stCondLst>
                                            <p:cond delay="0"/>
                                          </p:stCondLst>
                                        </p:cTn>
                                        <p:tgtEl>
                                          <p:spTgt spid="5">
                                            <p:txEl>
                                              <p:pRg st="8" end="8"/>
                                            </p:txEl>
                                          </p:spTgt>
                                        </p:tgtEl>
                                        <p:attrNameLst>
                                          <p:attrName>style.visibility</p:attrName>
                                        </p:attrNameLst>
                                      </p:cBhvr>
                                      <p:to>
                                        <p:strVal val="visible"/>
                                      </p:to>
                                    </p:set>
                                    <p:anim calcmode="lin" valueType="num">
                                      <p:cBhvr additive="base">
                                        <p:cTn id="48" dur="500" fill="hold"/>
                                        <p:tgtEl>
                                          <p:spTgt spid="5">
                                            <p:txEl>
                                              <p:pRg st="8" end="8"/>
                                            </p:txEl>
                                          </p:spTgt>
                                        </p:tgtEl>
                                        <p:attrNameLst>
                                          <p:attrName>ppt_x</p:attrName>
                                        </p:attrNameLst>
                                      </p:cBhvr>
                                      <p:tavLst>
                                        <p:tav tm="0">
                                          <p:val>
                                            <p:strVal val="0-#ppt_w/2"/>
                                          </p:val>
                                        </p:tav>
                                        <p:tav tm="100000">
                                          <p:val>
                                            <p:strVal val="#ppt_x"/>
                                          </p:val>
                                        </p:tav>
                                      </p:tavLst>
                                    </p:anim>
                                    <p:anim calcmode="lin" valueType="num">
                                      <p:cBhvr additive="base">
                                        <p:cTn id="49" dur="500" fill="hold"/>
                                        <p:tgtEl>
                                          <p:spTgt spid="5">
                                            <p:txEl>
                                              <p:pRg st="8" end="8"/>
                                            </p:txEl>
                                          </p:spTgt>
                                        </p:tgtEl>
                                        <p:attrNameLst>
                                          <p:attrName>ppt_y</p:attrName>
                                        </p:attrNameLst>
                                      </p:cBhvr>
                                      <p:tavLst>
                                        <p:tav tm="0">
                                          <p:val>
                                            <p:strVal val="#ppt_y"/>
                                          </p:val>
                                        </p:tav>
                                        <p:tav tm="100000">
                                          <p:val>
                                            <p:strVal val="#ppt_y"/>
                                          </p:val>
                                        </p:tav>
                                      </p:tavLst>
                                    </p:anim>
                                  </p:childTnLst>
                                </p:cTn>
                              </p:par>
                              <p:par>
                                <p:cTn id="50" presetID="2" presetClass="entr" presetSubtype="8" fill="hold" nodeType="withEffect">
                                  <p:stCondLst>
                                    <p:cond delay="0"/>
                                  </p:stCondLst>
                                  <p:childTnLst>
                                    <p:set>
                                      <p:cBhvr>
                                        <p:cTn id="51" dur="1" fill="hold">
                                          <p:stCondLst>
                                            <p:cond delay="0"/>
                                          </p:stCondLst>
                                        </p:cTn>
                                        <p:tgtEl>
                                          <p:spTgt spid="5">
                                            <p:txEl>
                                              <p:pRg st="9" end="9"/>
                                            </p:txEl>
                                          </p:spTgt>
                                        </p:tgtEl>
                                        <p:attrNameLst>
                                          <p:attrName>style.visibility</p:attrName>
                                        </p:attrNameLst>
                                      </p:cBhvr>
                                      <p:to>
                                        <p:strVal val="visible"/>
                                      </p:to>
                                    </p:set>
                                    <p:anim calcmode="lin" valueType="num">
                                      <p:cBhvr additive="base">
                                        <p:cTn id="52" dur="500" fill="hold"/>
                                        <p:tgtEl>
                                          <p:spTgt spid="5">
                                            <p:txEl>
                                              <p:pRg st="9" end="9"/>
                                            </p:txEl>
                                          </p:spTgt>
                                        </p:tgtEl>
                                        <p:attrNameLst>
                                          <p:attrName>ppt_x</p:attrName>
                                        </p:attrNameLst>
                                      </p:cBhvr>
                                      <p:tavLst>
                                        <p:tav tm="0">
                                          <p:val>
                                            <p:strVal val="0-#ppt_w/2"/>
                                          </p:val>
                                        </p:tav>
                                        <p:tav tm="100000">
                                          <p:val>
                                            <p:strVal val="#ppt_x"/>
                                          </p:val>
                                        </p:tav>
                                      </p:tavLst>
                                    </p:anim>
                                    <p:anim calcmode="lin" valueType="num">
                                      <p:cBhvr additive="base">
                                        <p:cTn id="53" dur="500" fill="hold"/>
                                        <p:tgtEl>
                                          <p:spTgt spid="5">
                                            <p:txEl>
                                              <p:pRg st="9" end="9"/>
                                            </p:txEl>
                                          </p:spTgt>
                                        </p:tgtEl>
                                        <p:attrNameLst>
                                          <p:attrName>ppt_y</p:attrName>
                                        </p:attrNameLst>
                                      </p:cBhvr>
                                      <p:tavLst>
                                        <p:tav tm="0">
                                          <p:val>
                                            <p:strVal val="#ppt_y"/>
                                          </p:val>
                                        </p:tav>
                                        <p:tav tm="100000">
                                          <p:val>
                                            <p:strVal val="#ppt_y"/>
                                          </p:val>
                                        </p:tav>
                                      </p:tavLst>
                                    </p:anim>
                                  </p:childTnLst>
                                </p:cTn>
                              </p:par>
                              <p:par>
                                <p:cTn id="54" presetID="2" presetClass="entr" presetSubtype="8" fill="hold" nodeType="withEffect">
                                  <p:stCondLst>
                                    <p:cond delay="0"/>
                                  </p:stCondLst>
                                  <p:childTnLst>
                                    <p:set>
                                      <p:cBhvr>
                                        <p:cTn id="55" dur="1" fill="hold">
                                          <p:stCondLst>
                                            <p:cond delay="0"/>
                                          </p:stCondLst>
                                        </p:cTn>
                                        <p:tgtEl>
                                          <p:spTgt spid="5">
                                            <p:txEl>
                                              <p:pRg st="10" end="10"/>
                                            </p:txEl>
                                          </p:spTgt>
                                        </p:tgtEl>
                                        <p:attrNameLst>
                                          <p:attrName>style.visibility</p:attrName>
                                        </p:attrNameLst>
                                      </p:cBhvr>
                                      <p:to>
                                        <p:strVal val="visible"/>
                                      </p:to>
                                    </p:set>
                                    <p:anim calcmode="lin" valueType="num">
                                      <p:cBhvr additive="base">
                                        <p:cTn id="56" dur="500" fill="hold"/>
                                        <p:tgtEl>
                                          <p:spTgt spid="5">
                                            <p:txEl>
                                              <p:pRg st="10" end="10"/>
                                            </p:txEl>
                                          </p:spTgt>
                                        </p:tgtEl>
                                        <p:attrNameLst>
                                          <p:attrName>ppt_x</p:attrName>
                                        </p:attrNameLst>
                                      </p:cBhvr>
                                      <p:tavLst>
                                        <p:tav tm="0">
                                          <p:val>
                                            <p:strVal val="0-#ppt_w/2"/>
                                          </p:val>
                                        </p:tav>
                                        <p:tav tm="100000">
                                          <p:val>
                                            <p:strVal val="#ppt_x"/>
                                          </p:val>
                                        </p:tav>
                                      </p:tavLst>
                                    </p:anim>
                                    <p:anim calcmode="lin" valueType="num">
                                      <p:cBhvr additive="base">
                                        <p:cTn id="57" dur="500" fill="hold"/>
                                        <p:tgtEl>
                                          <p:spTgt spid="5">
                                            <p:txEl>
                                              <p:pRg st="10" end="1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385646" y="332656"/>
            <a:ext cx="6874278" cy="6192688"/>
          </a:xfrm>
        </p:spPr>
        <p:txBody>
          <a:bodyPr>
            <a:normAutofit fontScale="25000" lnSpcReduction="20000"/>
          </a:bodyPr>
          <a:lstStyle/>
          <a:p>
            <a:pPr marL="0" indent="0">
              <a:buNone/>
            </a:pPr>
            <a:r>
              <a:rPr lang="it-IT" sz="14400" b="1" dirty="0">
                <a:solidFill>
                  <a:srgbClr val="FFC000"/>
                </a:solidFill>
              </a:rPr>
              <a:t>       </a:t>
            </a:r>
            <a:r>
              <a:rPr lang="it-IT" sz="13200" dirty="0">
                <a:solidFill>
                  <a:srgbClr val="FFC000"/>
                </a:solidFill>
              </a:rPr>
              <a:t>Vantaggi per i genitori</a:t>
            </a:r>
          </a:p>
          <a:p>
            <a:pPr marL="0" indent="0">
              <a:buNone/>
            </a:pPr>
            <a:endParaRPr lang="it-IT" sz="14400" b="1" dirty="0">
              <a:solidFill>
                <a:srgbClr val="FFC000"/>
              </a:solidFill>
            </a:endParaRPr>
          </a:p>
          <a:p>
            <a:pPr marL="0" indent="0">
              <a:buNone/>
            </a:pPr>
            <a:endParaRPr lang="it-IT" sz="14400" b="1" dirty="0">
              <a:solidFill>
                <a:srgbClr val="FFC000"/>
              </a:solidFill>
            </a:endParaRPr>
          </a:p>
          <a:p>
            <a:pPr marL="0" indent="0">
              <a:buNone/>
            </a:pPr>
            <a:endParaRPr lang="it-IT" sz="6000" b="1" dirty="0">
              <a:solidFill>
                <a:schemeClr val="accent1"/>
              </a:solidFill>
            </a:endParaRPr>
          </a:p>
          <a:p>
            <a:pPr marL="0" indent="0">
              <a:buNone/>
            </a:pPr>
            <a:endParaRPr lang="it-IT" sz="6000" b="1" dirty="0">
              <a:solidFill>
                <a:schemeClr val="accent1"/>
              </a:solidFill>
            </a:endParaRPr>
          </a:p>
          <a:p>
            <a:pPr marL="0" indent="0">
              <a:buNone/>
            </a:pPr>
            <a:endParaRPr lang="it-IT" sz="6000" b="1" dirty="0">
              <a:solidFill>
                <a:schemeClr val="accent1"/>
              </a:solidFill>
            </a:endParaRPr>
          </a:p>
          <a:p>
            <a:pPr marL="0" indent="0">
              <a:buNone/>
            </a:pPr>
            <a:r>
              <a:rPr lang="it-IT" sz="8000" b="1" dirty="0">
                <a:solidFill>
                  <a:schemeClr val="accent1"/>
                </a:solidFill>
              </a:rPr>
              <a:t>Risparmi Tempo: </a:t>
            </a:r>
            <a:r>
              <a:rPr lang="it-IT" sz="8000" dirty="0">
                <a:solidFill>
                  <a:schemeClr val="tx2"/>
                </a:solidFill>
              </a:rPr>
              <a:t>Non devi accompagnare i bambini fino a scuola.</a:t>
            </a:r>
            <a:r>
              <a:rPr lang="it-IT" sz="8000" dirty="0">
                <a:solidFill>
                  <a:srgbClr val="FFFF00"/>
                </a:solidFill>
              </a:rPr>
              <a:t/>
            </a:r>
            <a:br>
              <a:rPr lang="it-IT" sz="8000" dirty="0">
                <a:solidFill>
                  <a:srgbClr val="FFFF00"/>
                </a:solidFill>
              </a:rPr>
            </a:br>
            <a:r>
              <a:rPr lang="it-IT" sz="8000" b="1" dirty="0">
                <a:solidFill>
                  <a:schemeClr val="accent1"/>
                </a:solidFill>
              </a:rPr>
              <a:t>Funziona sempre: </a:t>
            </a:r>
            <a:r>
              <a:rPr lang="it-IT" sz="8000" dirty="0">
                <a:solidFill>
                  <a:schemeClr val="tx2"/>
                </a:solidFill>
              </a:rPr>
              <a:t>Sia col bello che con il cattivo tempo.</a:t>
            </a:r>
            <a:r>
              <a:rPr lang="it-IT" sz="8000" dirty="0">
                <a:solidFill>
                  <a:srgbClr val="FFFF00"/>
                </a:solidFill>
              </a:rPr>
              <a:t/>
            </a:r>
            <a:br>
              <a:rPr lang="it-IT" sz="8000" dirty="0">
                <a:solidFill>
                  <a:srgbClr val="FFFF00"/>
                </a:solidFill>
              </a:rPr>
            </a:br>
            <a:r>
              <a:rPr lang="it-IT" sz="8000" b="1" dirty="0">
                <a:solidFill>
                  <a:schemeClr val="accent1"/>
                </a:solidFill>
              </a:rPr>
              <a:t>Gratuito: </a:t>
            </a:r>
            <a:r>
              <a:rPr lang="it-IT" sz="8000" dirty="0">
                <a:solidFill>
                  <a:schemeClr val="tx2"/>
                </a:solidFill>
              </a:rPr>
              <a:t>I bambini sono accompagnati da adulti volontari supportati da tecnici ed esperti del Comune di Milano.</a:t>
            </a:r>
            <a:r>
              <a:rPr lang="it-IT" sz="8000" dirty="0">
                <a:solidFill>
                  <a:srgbClr val="FFFF00"/>
                </a:solidFill>
              </a:rPr>
              <a:t/>
            </a:r>
            <a:br>
              <a:rPr lang="it-IT" sz="8000" dirty="0">
                <a:solidFill>
                  <a:srgbClr val="FFFF00"/>
                </a:solidFill>
              </a:rPr>
            </a:br>
            <a:r>
              <a:rPr lang="it-IT" sz="8000" b="1" dirty="0" err="1">
                <a:solidFill>
                  <a:schemeClr val="accent1"/>
                </a:solidFill>
              </a:rPr>
              <a:t>Carpooling</a:t>
            </a:r>
            <a:r>
              <a:rPr lang="it-IT" sz="8000" b="1" dirty="0">
                <a:solidFill>
                  <a:schemeClr val="accent1"/>
                </a:solidFill>
              </a:rPr>
              <a:t>: </a:t>
            </a:r>
            <a:r>
              <a:rPr lang="it-IT" sz="8000" dirty="0">
                <a:solidFill>
                  <a:schemeClr val="tx2"/>
                </a:solidFill>
              </a:rPr>
              <a:t>Ti puoi organizzare con altri genitori e integrare il </a:t>
            </a:r>
            <a:r>
              <a:rPr lang="it-IT" sz="8000" dirty="0" err="1">
                <a:solidFill>
                  <a:schemeClr val="tx2"/>
                </a:solidFill>
              </a:rPr>
              <a:t>Pedibus</a:t>
            </a:r>
            <a:r>
              <a:rPr lang="it-IT" sz="8000" dirty="0">
                <a:solidFill>
                  <a:schemeClr val="tx2"/>
                </a:solidFill>
              </a:rPr>
              <a:t> all’uso condiviso delle auto private per raggiungere le fermate più vicine.</a:t>
            </a:r>
            <a:r>
              <a:rPr lang="it-IT" sz="8000" dirty="0">
                <a:solidFill>
                  <a:srgbClr val="FFFF00"/>
                </a:solidFill>
              </a:rPr>
              <a:t/>
            </a:r>
            <a:br>
              <a:rPr lang="it-IT" sz="8000" dirty="0">
                <a:solidFill>
                  <a:srgbClr val="FFFF00"/>
                </a:solidFill>
              </a:rPr>
            </a:br>
            <a:r>
              <a:rPr lang="it-IT" sz="8000" b="1" dirty="0">
                <a:solidFill>
                  <a:schemeClr val="accent1"/>
                </a:solidFill>
              </a:rPr>
              <a:t>"Kiss and Go«: </a:t>
            </a:r>
            <a:r>
              <a:rPr lang="it-IT" sz="8000" dirty="0">
                <a:solidFill>
                  <a:schemeClr val="tx2"/>
                </a:solidFill>
              </a:rPr>
              <a:t>Se abiti lontano da una fermata </a:t>
            </a:r>
            <a:r>
              <a:rPr lang="it-IT" sz="8000" dirty="0" err="1">
                <a:solidFill>
                  <a:schemeClr val="tx2"/>
                </a:solidFill>
              </a:rPr>
              <a:t>Pedibus</a:t>
            </a:r>
            <a:r>
              <a:rPr lang="it-IT" sz="8000" dirty="0">
                <a:solidFill>
                  <a:schemeClr val="tx2"/>
                </a:solidFill>
              </a:rPr>
              <a:t> puoi raggiungerla in auto, salutare tuo/a figlio/a e … schizzare al lavoro!</a:t>
            </a:r>
            <a:r>
              <a:rPr lang="it-IT" sz="8000" dirty="0">
                <a:solidFill>
                  <a:srgbClr val="FFFF00"/>
                </a:solidFill>
              </a:rPr>
              <a:t/>
            </a:r>
            <a:br>
              <a:rPr lang="it-IT" sz="8000" dirty="0">
                <a:solidFill>
                  <a:srgbClr val="FFFF00"/>
                </a:solidFill>
              </a:rPr>
            </a:br>
            <a:r>
              <a:rPr lang="it-IT" sz="8000" b="1" dirty="0">
                <a:solidFill>
                  <a:schemeClr val="accent1"/>
                </a:solidFill>
              </a:rPr>
              <a:t>Socializzante: </a:t>
            </a:r>
            <a:r>
              <a:rPr lang="it-IT" sz="8000" dirty="0">
                <a:solidFill>
                  <a:schemeClr val="tx2"/>
                </a:solidFill>
              </a:rPr>
              <a:t>I genitori </a:t>
            </a:r>
            <a:r>
              <a:rPr lang="it-IT" sz="8000" dirty="0" err="1">
                <a:solidFill>
                  <a:schemeClr val="tx2"/>
                </a:solidFill>
              </a:rPr>
              <a:t>Pedibus</a:t>
            </a:r>
            <a:r>
              <a:rPr lang="it-IT" sz="8000" dirty="0">
                <a:solidFill>
                  <a:schemeClr val="tx2"/>
                </a:solidFill>
              </a:rPr>
              <a:t> si conoscono tutti e si aiutano a vicenda.</a:t>
            </a:r>
            <a:r>
              <a:rPr lang="it-IT" sz="8000" dirty="0">
                <a:solidFill>
                  <a:srgbClr val="FFFF00"/>
                </a:solidFill>
              </a:rPr>
              <a:t/>
            </a:r>
            <a:br>
              <a:rPr lang="it-IT" sz="8000" dirty="0">
                <a:solidFill>
                  <a:srgbClr val="FFFF00"/>
                </a:solidFill>
              </a:rPr>
            </a:br>
            <a:r>
              <a:rPr lang="it-IT" sz="8000" b="1" dirty="0">
                <a:solidFill>
                  <a:schemeClr val="accent1"/>
                </a:solidFill>
              </a:rPr>
              <a:t>Economico: </a:t>
            </a:r>
            <a:r>
              <a:rPr lang="it-IT" sz="8000" dirty="0">
                <a:solidFill>
                  <a:schemeClr val="tx2"/>
                </a:solidFill>
              </a:rPr>
              <a:t>Migliora il budget familiare, diminuendo i costi di auto e carburante</a:t>
            </a:r>
            <a:r>
              <a:rPr lang="it-IT" sz="8000" dirty="0" smtClean="0">
                <a:solidFill>
                  <a:schemeClr val="tx2"/>
                </a:solidFill>
              </a:rPr>
              <a:t>.</a:t>
            </a:r>
            <a:r>
              <a:rPr lang="it-IT" dirty="0" smtClean="0"/>
              <a:t/>
            </a:r>
            <a:br>
              <a:rPr lang="it-IT" dirty="0" smtClean="0"/>
            </a:br>
            <a:r>
              <a:rPr lang="it-IT" dirty="0" smtClean="0"/>
              <a:t/>
            </a:r>
            <a:br>
              <a:rPr lang="it-IT" dirty="0" smtClean="0"/>
            </a:br>
            <a:endParaRPr lang="it-IT" dirty="0" smtClean="0"/>
          </a:p>
          <a:p>
            <a:endParaRPr lang="it-IT" dirty="0"/>
          </a:p>
        </p:txBody>
      </p:sp>
      <p:pic>
        <p:nvPicPr>
          <p:cNvPr id="2" name="Immagine 1"/>
          <p:cNvPicPr>
            <a:picLocks noChangeAspect="1"/>
          </p:cNvPicPr>
          <p:nvPr/>
        </p:nvPicPr>
        <p:blipFill>
          <a:blip r:embed="rId2"/>
          <a:stretch>
            <a:fillRect/>
          </a:stretch>
        </p:blipFill>
        <p:spPr>
          <a:xfrm>
            <a:off x="2339752" y="836712"/>
            <a:ext cx="3644582" cy="1867101"/>
          </a:xfrm>
          <a:prstGeom prst="rect">
            <a:avLst/>
          </a:prstGeom>
        </p:spPr>
      </p:pic>
    </p:spTree>
    <p:extLst>
      <p:ext uri="{BB962C8B-B14F-4D97-AF65-F5344CB8AC3E}">
        <p14:creationId xmlns:p14="http://schemas.microsoft.com/office/powerpoint/2010/main" val="13584581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anim calcmode="lin" valueType="num">
                                      <p:cBhvr additive="base">
                                        <p:cTn id="1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619672" y="332656"/>
            <a:ext cx="4485596" cy="510155"/>
          </a:xfrm>
        </p:spPr>
        <p:txBody>
          <a:bodyPr>
            <a:normAutofit fontScale="90000"/>
          </a:bodyPr>
          <a:lstStyle/>
          <a:p>
            <a:r>
              <a:rPr lang="it-IT" sz="3300" dirty="0">
                <a:solidFill>
                  <a:srgbClr val="FFC000"/>
                </a:solidFill>
              </a:rPr>
              <a:t>Vantaggi per i bambini</a:t>
            </a:r>
          </a:p>
        </p:txBody>
      </p:sp>
      <p:sp>
        <p:nvSpPr>
          <p:cNvPr id="3" name="Sottotitolo 2"/>
          <p:cNvSpPr>
            <a:spLocks noGrp="1"/>
          </p:cNvSpPr>
          <p:nvPr>
            <p:ph type="subTitle" idx="1"/>
          </p:nvPr>
        </p:nvSpPr>
        <p:spPr>
          <a:xfrm>
            <a:off x="1331640" y="2708920"/>
            <a:ext cx="6588732" cy="2987204"/>
          </a:xfrm>
        </p:spPr>
        <p:txBody>
          <a:bodyPr>
            <a:normAutofit fontScale="25000" lnSpcReduction="20000"/>
          </a:bodyPr>
          <a:lstStyle/>
          <a:p>
            <a:pPr algn="l"/>
            <a:r>
              <a:rPr lang="it-IT" sz="8000" b="1" dirty="0"/>
              <a:t>Socializzante: </a:t>
            </a:r>
            <a:r>
              <a:rPr lang="it-IT" sz="8000" dirty="0">
                <a:solidFill>
                  <a:schemeClr val="accent5">
                    <a:lumMod val="20000"/>
                    <a:lumOff val="80000"/>
                  </a:schemeClr>
                </a:solidFill>
              </a:rPr>
              <a:t>I bambini vanno a scuola insieme ad altri bambini.</a:t>
            </a:r>
            <a:r>
              <a:rPr lang="it-IT" sz="8000" dirty="0">
                <a:solidFill>
                  <a:srgbClr val="FFFF00"/>
                </a:solidFill>
              </a:rPr>
              <a:t/>
            </a:r>
            <a:br>
              <a:rPr lang="it-IT" sz="8000" dirty="0">
                <a:solidFill>
                  <a:srgbClr val="FFFF00"/>
                </a:solidFill>
              </a:rPr>
            </a:br>
            <a:r>
              <a:rPr lang="it-IT" sz="8000" b="1" dirty="0"/>
              <a:t>Sicuro: </a:t>
            </a:r>
            <a:r>
              <a:rPr lang="it-IT" sz="8000" dirty="0">
                <a:solidFill>
                  <a:schemeClr val="accent5">
                    <a:lumMod val="20000"/>
                    <a:lumOff val="80000"/>
                  </a:schemeClr>
                </a:solidFill>
              </a:rPr>
              <a:t>I bambini indossano sempre un giubbetto rifrangente.</a:t>
            </a:r>
            <a:r>
              <a:rPr lang="it-IT" sz="8000" dirty="0">
                <a:solidFill>
                  <a:srgbClr val="FFFF00"/>
                </a:solidFill>
              </a:rPr>
              <a:t/>
            </a:r>
            <a:br>
              <a:rPr lang="it-IT" sz="8000" dirty="0">
                <a:solidFill>
                  <a:srgbClr val="FFFF00"/>
                </a:solidFill>
              </a:rPr>
            </a:br>
            <a:r>
              <a:rPr lang="it-IT" sz="8000" b="1" dirty="0"/>
              <a:t>Salutare: </a:t>
            </a:r>
            <a:r>
              <a:rPr lang="it-IT" sz="8000" dirty="0">
                <a:solidFill>
                  <a:schemeClr val="accent5">
                    <a:lumMod val="20000"/>
                    <a:lumOff val="80000"/>
                  </a:schemeClr>
                </a:solidFill>
              </a:rPr>
              <a:t>I bambini camminando fanno esercizio fisico.</a:t>
            </a:r>
            <a:r>
              <a:rPr lang="it-IT" sz="8000" dirty="0">
                <a:solidFill>
                  <a:srgbClr val="FFFF00"/>
                </a:solidFill>
              </a:rPr>
              <a:t/>
            </a:r>
            <a:br>
              <a:rPr lang="it-IT" sz="8000" dirty="0">
                <a:solidFill>
                  <a:srgbClr val="FFFF00"/>
                </a:solidFill>
              </a:rPr>
            </a:br>
            <a:r>
              <a:rPr lang="it-IT" sz="8000" b="1" dirty="0"/>
              <a:t>Divertente: </a:t>
            </a:r>
            <a:r>
              <a:rPr lang="it-IT" sz="8000" dirty="0">
                <a:solidFill>
                  <a:schemeClr val="accent5">
                    <a:lumMod val="20000"/>
                    <a:lumOff val="80000"/>
                  </a:schemeClr>
                </a:solidFill>
              </a:rPr>
              <a:t>I bambini si divertono con i giochi che animano il percorso, si può contare, fotografare, intervistare, … basta non fare tardi!</a:t>
            </a:r>
            <a:r>
              <a:rPr lang="it-IT" sz="8000" dirty="0">
                <a:solidFill>
                  <a:srgbClr val="FFFF00"/>
                </a:solidFill>
              </a:rPr>
              <a:t/>
            </a:r>
            <a:br>
              <a:rPr lang="it-IT" sz="8000" dirty="0">
                <a:solidFill>
                  <a:srgbClr val="FFFF00"/>
                </a:solidFill>
              </a:rPr>
            </a:br>
            <a:r>
              <a:rPr lang="it-IT" sz="8000" b="1" dirty="0"/>
              <a:t>Brucia calorie: </a:t>
            </a:r>
            <a:r>
              <a:rPr lang="it-IT" sz="8000" dirty="0">
                <a:solidFill>
                  <a:schemeClr val="accent5">
                    <a:lumMod val="20000"/>
                    <a:lumOff val="80000"/>
                  </a:schemeClr>
                </a:solidFill>
              </a:rPr>
              <a:t>Camminando si bruciano circa 55 calorie a chilometro!.</a:t>
            </a:r>
            <a:r>
              <a:rPr lang="it-IT" sz="8000" dirty="0">
                <a:solidFill>
                  <a:srgbClr val="FFC000"/>
                </a:solidFill>
              </a:rPr>
              <a:t/>
            </a:r>
            <a:br>
              <a:rPr lang="it-IT" sz="8000" dirty="0">
                <a:solidFill>
                  <a:srgbClr val="FFC000"/>
                </a:solidFill>
              </a:rPr>
            </a:br>
            <a:r>
              <a:rPr lang="it-IT" sz="8000" b="1" dirty="0"/>
              <a:t>Aumenta l'autostima: </a:t>
            </a:r>
            <a:r>
              <a:rPr lang="it-IT" sz="8000" dirty="0">
                <a:solidFill>
                  <a:schemeClr val="accent5">
                    <a:lumMod val="20000"/>
                    <a:lumOff val="80000"/>
                  </a:schemeClr>
                </a:solidFill>
              </a:rPr>
              <a:t>Andare a scuola senza essere accompagnati da mamma e/o papà rende più autonomi… fa sentire più grandi!</a:t>
            </a:r>
            <a:r>
              <a:rPr lang="it-IT" sz="8000" dirty="0"/>
              <a:t/>
            </a:r>
            <a:br>
              <a:rPr lang="it-IT" sz="8000" dirty="0"/>
            </a:br>
            <a:r>
              <a:rPr lang="it-IT" sz="8000" b="1" dirty="0" err="1"/>
              <a:t>Intergenerazionale</a:t>
            </a:r>
            <a:r>
              <a:rPr lang="it-IT" sz="8000" dirty="0" err="1">
                <a:solidFill>
                  <a:schemeClr val="accent5">
                    <a:lumMod val="20000"/>
                    <a:lumOff val="80000"/>
                  </a:schemeClr>
                </a:solidFill>
              </a:rPr>
              <a:t>Raggruppa</a:t>
            </a:r>
            <a:r>
              <a:rPr lang="it-IT" sz="8000" dirty="0">
                <a:solidFill>
                  <a:schemeClr val="accent5">
                    <a:lumMod val="20000"/>
                    <a:lumOff val="80000"/>
                  </a:schemeClr>
                </a:solidFill>
              </a:rPr>
              <a:t> bambini di diverse classi… i grandi “tengono d’occhio” i più piccoli</a:t>
            </a:r>
            <a:r>
              <a:rPr lang="it-IT" sz="6000" dirty="0">
                <a:solidFill>
                  <a:schemeClr val="accent5">
                    <a:lumMod val="20000"/>
                    <a:lumOff val="80000"/>
                  </a:schemeClr>
                </a:solidFill>
              </a:rPr>
              <a:t>.</a:t>
            </a:r>
            <a:r>
              <a:rPr lang="it-IT" dirty="0" smtClean="0"/>
              <a:t/>
            </a:r>
            <a:br>
              <a:rPr lang="it-IT" dirty="0" smtClean="0"/>
            </a:br>
            <a:endParaRPr lang="it-IT" dirty="0" smtClean="0"/>
          </a:p>
          <a:p>
            <a:endParaRPr lang="it-IT" dirty="0"/>
          </a:p>
        </p:txBody>
      </p:sp>
      <p:pic>
        <p:nvPicPr>
          <p:cNvPr id="2054" name="Picture 6" descr="https://encrypted-tbn0.gstatic.com/images?q=tbn:ANd9GcQcpiNToJo8Dn20uUE-5q8fAyQlpecUoR0Xat_Oo1k5pJZj8q6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908720"/>
            <a:ext cx="3348372" cy="1572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73674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054"/>
                                        </p:tgtEl>
                                        <p:attrNameLst>
                                          <p:attrName>style.visibility</p:attrName>
                                        </p:attrNameLst>
                                      </p:cBhvr>
                                      <p:to>
                                        <p:strVal val="visible"/>
                                      </p:to>
                                    </p:set>
                                    <p:anim calcmode="lin" valueType="num">
                                      <p:cBhvr additive="base">
                                        <p:cTn id="13" dur="500" fill="hold"/>
                                        <p:tgtEl>
                                          <p:spTgt spid="2054"/>
                                        </p:tgtEl>
                                        <p:attrNameLst>
                                          <p:attrName>ppt_x</p:attrName>
                                        </p:attrNameLst>
                                      </p:cBhvr>
                                      <p:tavLst>
                                        <p:tav tm="0">
                                          <p:val>
                                            <p:strVal val="0-#ppt_w/2"/>
                                          </p:val>
                                        </p:tav>
                                        <p:tav tm="100000">
                                          <p:val>
                                            <p:strVal val="#ppt_x"/>
                                          </p:val>
                                        </p:tav>
                                      </p:tavLst>
                                    </p:anim>
                                    <p:anim calcmode="lin" valueType="num">
                                      <p:cBhvr additive="base">
                                        <p:cTn id="14" dur="500" fill="hold"/>
                                        <p:tgtEl>
                                          <p:spTgt spid="205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39552" y="270906"/>
            <a:ext cx="5487310" cy="1449485"/>
          </a:xfrm>
        </p:spPr>
        <p:txBody>
          <a:bodyPr>
            <a:normAutofit/>
          </a:bodyPr>
          <a:lstStyle/>
          <a:p>
            <a:r>
              <a:rPr lang="it-IT" sz="3600" dirty="0">
                <a:solidFill>
                  <a:srgbClr val="FFC000"/>
                </a:solidFill>
              </a:rPr>
              <a:t>Vantaggi per </a:t>
            </a:r>
            <a:r>
              <a:rPr lang="it-IT" sz="3600" dirty="0" smtClean="0">
                <a:solidFill>
                  <a:srgbClr val="FFC000"/>
                </a:solidFill>
              </a:rPr>
              <a:t>il </a:t>
            </a:r>
            <a:r>
              <a:rPr lang="it-IT" sz="3600" dirty="0">
                <a:solidFill>
                  <a:srgbClr val="FFC000"/>
                </a:solidFill>
              </a:rPr>
              <a:t>quartiere</a:t>
            </a:r>
          </a:p>
        </p:txBody>
      </p:sp>
      <p:sp>
        <p:nvSpPr>
          <p:cNvPr id="5" name="Rectangle 1"/>
          <p:cNvSpPr>
            <a:spLocks noChangeArrowheads="1"/>
          </p:cNvSpPr>
          <p:nvPr/>
        </p:nvSpPr>
        <p:spPr bwMode="auto">
          <a:xfrm>
            <a:off x="683568" y="2463279"/>
            <a:ext cx="8136904"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it-IT" altLang="it-IT" sz="2000" b="0" i="0" u="none" strike="noStrike" kern="1200" cap="none" spc="0" normalizeH="0" baseline="0" noProof="0" dirty="0">
                <a:ln>
                  <a:noFill/>
                </a:ln>
                <a:solidFill>
                  <a:srgbClr val="E48312"/>
                </a:solidFill>
                <a:effectLst/>
                <a:uLnTx/>
                <a:uFillTx/>
                <a:latin typeface="Calibri" panose="020F0502020204030204"/>
                <a:ea typeface="+mn-ea"/>
                <a:cs typeface="Arial" pitchFamily="34" charset="0"/>
              </a:rPr>
              <a:t>Ecologico: </a:t>
            </a:r>
            <a:r>
              <a:rPr kumimoji="0" lang="it-IT" altLang="it-IT" sz="2000" b="0" i="0" u="none" strike="noStrike" kern="1200" cap="none" spc="0" normalizeH="0" baseline="0" noProof="0" dirty="0">
                <a:ln>
                  <a:noFill/>
                </a:ln>
                <a:solidFill>
                  <a:srgbClr val="C2BC80">
                    <a:lumMod val="20000"/>
                    <a:lumOff val="80000"/>
                  </a:srgbClr>
                </a:solidFill>
                <a:effectLst/>
                <a:uLnTx/>
                <a:uFillTx/>
                <a:latin typeface="Calibri" panose="020F0502020204030204"/>
                <a:ea typeface="+mn-ea"/>
                <a:cs typeface="Arial" pitchFamily="34" charset="0"/>
              </a:rPr>
              <a:t>Non inquina e riduce le emissioni di inquinanti vicino alla scuola.</a:t>
            </a:r>
            <a:r>
              <a:rPr kumimoji="0" lang="it-IT" altLang="it-IT" sz="2000" b="0" i="0" u="none" strike="noStrike" kern="1200" cap="none" spc="0" normalizeH="0" baseline="0" noProof="0" dirty="0">
                <a:ln>
                  <a:noFill/>
                </a:ln>
                <a:solidFill>
                  <a:srgbClr val="FFFF00"/>
                </a:solidFill>
                <a:effectLst/>
                <a:uLnTx/>
                <a:uFillTx/>
                <a:latin typeface="Calibri" panose="020F0502020204030204"/>
                <a:ea typeface="+mn-ea"/>
                <a:cs typeface="Arial" pitchFamily="34" charset="0"/>
              </a:rPr>
              <a:t/>
            </a:r>
            <a:br>
              <a:rPr kumimoji="0" lang="it-IT" altLang="it-IT" sz="2000" b="0" i="0" u="none" strike="noStrike" kern="1200" cap="none" spc="0" normalizeH="0" baseline="0" noProof="0" dirty="0">
                <a:ln>
                  <a:noFill/>
                </a:ln>
                <a:solidFill>
                  <a:srgbClr val="FFFF00"/>
                </a:solidFill>
                <a:effectLst/>
                <a:uLnTx/>
                <a:uFillTx/>
                <a:latin typeface="Calibri" panose="020F0502020204030204"/>
                <a:ea typeface="+mn-ea"/>
                <a:cs typeface="Arial" pitchFamily="34" charset="0"/>
              </a:rPr>
            </a:br>
            <a:r>
              <a:rPr kumimoji="0" lang="it-IT" altLang="it-IT" sz="2000" b="0" i="0" u="none" strike="noStrike" kern="1200" cap="none" spc="0" normalizeH="0" baseline="0" noProof="0" dirty="0">
                <a:ln>
                  <a:noFill/>
                </a:ln>
                <a:solidFill>
                  <a:srgbClr val="E48312"/>
                </a:solidFill>
                <a:effectLst/>
                <a:uLnTx/>
                <a:uFillTx/>
                <a:latin typeface="Calibri" panose="020F0502020204030204"/>
                <a:ea typeface="+mn-ea"/>
                <a:cs typeface="Arial" pitchFamily="34" charset="0"/>
              </a:rPr>
              <a:t>Stop al traffico: </a:t>
            </a:r>
            <a:r>
              <a:rPr kumimoji="0" lang="it-IT" altLang="it-IT" sz="2000" b="0" i="0" u="none" strike="noStrike" kern="1200" cap="none" spc="0" normalizeH="0" baseline="0" noProof="0" dirty="0">
                <a:ln>
                  <a:noFill/>
                </a:ln>
                <a:solidFill>
                  <a:srgbClr val="C2BC80">
                    <a:lumMod val="20000"/>
                    <a:lumOff val="80000"/>
                  </a:srgbClr>
                </a:solidFill>
                <a:effectLst/>
                <a:uLnTx/>
                <a:uFillTx/>
                <a:latin typeface="Calibri" panose="020F0502020204030204"/>
                <a:ea typeface="+mn-ea"/>
                <a:cs typeface="Arial" pitchFamily="34" charset="0"/>
              </a:rPr>
              <a:t>Non intasa le strade del tuo quartiere.</a:t>
            </a:r>
            <a:r>
              <a:rPr kumimoji="0" lang="it-IT" altLang="it-IT" sz="2000" b="0" i="0" u="none" strike="noStrike" kern="1200" cap="none" spc="0" normalizeH="0" baseline="0" noProof="0" dirty="0">
                <a:ln>
                  <a:noFill/>
                </a:ln>
                <a:solidFill>
                  <a:srgbClr val="FFFF00"/>
                </a:solidFill>
                <a:effectLst/>
                <a:uLnTx/>
                <a:uFillTx/>
                <a:latin typeface="Calibri" panose="020F0502020204030204"/>
                <a:ea typeface="+mn-ea"/>
                <a:cs typeface="Arial" pitchFamily="34" charset="0"/>
              </a:rPr>
              <a:t/>
            </a:r>
            <a:br>
              <a:rPr kumimoji="0" lang="it-IT" altLang="it-IT" sz="2000" b="0" i="0" u="none" strike="noStrike" kern="1200" cap="none" spc="0" normalizeH="0" baseline="0" noProof="0" dirty="0">
                <a:ln>
                  <a:noFill/>
                </a:ln>
                <a:solidFill>
                  <a:srgbClr val="FFFF00"/>
                </a:solidFill>
                <a:effectLst/>
                <a:uLnTx/>
                <a:uFillTx/>
                <a:latin typeface="Calibri" panose="020F0502020204030204"/>
                <a:ea typeface="+mn-ea"/>
                <a:cs typeface="Arial" pitchFamily="34" charset="0"/>
              </a:rPr>
            </a:br>
            <a:r>
              <a:rPr kumimoji="0" lang="it-IT" altLang="it-IT" sz="2000" b="0" i="0" u="none" strike="noStrike" kern="1200" cap="none" spc="0" normalizeH="0" baseline="0" noProof="0" dirty="0">
                <a:ln>
                  <a:noFill/>
                </a:ln>
                <a:solidFill>
                  <a:srgbClr val="E48312"/>
                </a:solidFill>
                <a:effectLst/>
                <a:uLnTx/>
                <a:uFillTx/>
                <a:latin typeface="Calibri" panose="020F0502020204030204"/>
                <a:ea typeface="+mn-ea"/>
                <a:cs typeface="Arial" pitchFamily="34" charset="0"/>
              </a:rPr>
              <a:t>Educativo: </a:t>
            </a:r>
            <a:r>
              <a:rPr kumimoji="0" lang="it-IT" altLang="it-IT" sz="2000" b="0" i="0" u="none" strike="noStrike" kern="1200" cap="none" spc="0" normalizeH="0" baseline="0" noProof="0" dirty="0">
                <a:ln>
                  <a:noFill/>
                </a:ln>
                <a:solidFill>
                  <a:srgbClr val="C2BC80">
                    <a:lumMod val="20000"/>
                    <a:lumOff val="80000"/>
                  </a:srgbClr>
                </a:solidFill>
                <a:effectLst/>
                <a:uLnTx/>
                <a:uFillTx/>
                <a:latin typeface="Calibri" panose="020F0502020204030204"/>
                <a:ea typeface="+mn-ea"/>
                <a:cs typeface="Arial" pitchFamily="34" charset="0"/>
              </a:rPr>
              <a:t>Un percorso educativo offerto dal tuo Comune e dalla tua scuola.</a:t>
            </a:r>
            <a:r>
              <a:rPr kumimoji="0" lang="it-IT" altLang="it-IT" sz="2000" b="0" i="0" u="none" strike="noStrike" kern="1200" cap="none" spc="0" normalizeH="0" baseline="0" noProof="0" dirty="0">
                <a:ln>
                  <a:noFill/>
                </a:ln>
                <a:solidFill>
                  <a:srgbClr val="FFFF00"/>
                </a:solidFill>
                <a:effectLst/>
                <a:uLnTx/>
                <a:uFillTx/>
                <a:latin typeface="Calibri" panose="020F0502020204030204"/>
                <a:ea typeface="+mn-ea"/>
                <a:cs typeface="Arial" pitchFamily="34" charset="0"/>
              </a:rPr>
              <a:t/>
            </a:r>
            <a:br>
              <a:rPr kumimoji="0" lang="it-IT" altLang="it-IT" sz="2000" b="0" i="0" u="none" strike="noStrike" kern="1200" cap="none" spc="0" normalizeH="0" baseline="0" noProof="0" dirty="0">
                <a:ln>
                  <a:noFill/>
                </a:ln>
                <a:solidFill>
                  <a:srgbClr val="FFFF00"/>
                </a:solidFill>
                <a:effectLst/>
                <a:uLnTx/>
                <a:uFillTx/>
                <a:latin typeface="Calibri" panose="020F0502020204030204"/>
                <a:ea typeface="+mn-ea"/>
                <a:cs typeface="Arial" pitchFamily="34" charset="0"/>
              </a:rPr>
            </a:br>
            <a:r>
              <a:rPr kumimoji="0" lang="it-IT" altLang="it-IT" sz="2000" b="0" i="0" u="none" strike="noStrike" kern="1200" cap="none" spc="0" normalizeH="0" baseline="0" noProof="0" dirty="0">
                <a:ln>
                  <a:noFill/>
                </a:ln>
                <a:solidFill>
                  <a:srgbClr val="E48312"/>
                </a:solidFill>
                <a:effectLst/>
                <a:uLnTx/>
                <a:uFillTx/>
                <a:latin typeface="Calibri" panose="020F0502020204030204"/>
                <a:ea typeface="+mn-ea"/>
                <a:cs typeface="Arial" pitchFamily="34" charset="0"/>
              </a:rPr>
              <a:t>Negozi Amici: </a:t>
            </a:r>
            <a:r>
              <a:rPr kumimoji="0" lang="it-IT" altLang="it-IT" sz="2000" b="0" i="0" u="none" strike="noStrike" kern="1200" cap="none" spc="0" normalizeH="0" baseline="0" noProof="0" dirty="0">
                <a:ln>
                  <a:noFill/>
                </a:ln>
                <a:solidFill>
                  <a:srgbClr val="C2BC80">
                    <a:lumMod val="20000"/>
                    <a:lumOff val="80000"/>
                  </a:srgbClr>
                </a:solidFill>
                <a:effectLst/>
                <a:uLnTx/>
                <a:uFillTx/>
                <a:latin typeface="Calibri" panose="020F0502020204030204"/>
                <a:ea typeface="+mn-ea"/>
                <a:cs typeface="Arial" pitchFamily="34" charset="0"/>
              </a:rPr>
              <a:t>I negozianti sul percorso casa-scuola possono supportare il progetto e, con l’adesivo </a:t>
            </a:r>
            <a:r>
              <a:rPr kumimoji="0" lang="it-IT" altLang="it-IT" sz="2000" b="0" i="0" u="none" strike="noStrike" kern="1200" cap="none" spc="0" normalizeH="0" baseline="0" noProof="0" dirty="0" err="1">
                <a:ln>
                  <a:noFill/>
                </a:ln>
                <a:solidFill>
                  <a:srgbClr val="C2BC80">
                    <a:lumMod val="20000"/>
                    <a:lumOff val="80000"/>
                  </a:srgbClr>
                </a:solidFill>
                <a:effectLst/>
                <a:uLnTx/>
                <a:uFillTx/>
                <a:latin typeface="Calibri" panose="020F0502020204030204"/>
                <a:ea typeface="+mn-ea"/>
                <a:cs typeface="Arial" pitchFamily="34" charset="0"/>
              </a:rPr>
              <a:t>Pedibus</a:t>
            </a:r>
            <a:r>
              <a:rPr kumimoji="0" lang="it-IT" altLang="it-IT" sz="2000" b="0" i="0" u="none" strike="noStrike" kern="1200" cap="none" spc="0" normalizeH="0" baseline="0" noProof="0" dirty="0">
                <a:ln>
                  <a:noFill/>
                </a:ln>
                <a:solidFill>
                  <a:srgbClr val="C2BC80">
                    <a:lumMod val="20000"/>
                    <a:lumOff val="80000"/>
                  </a:srgbClr>
                </a:solidFill>
                <a:effectLst/>
                <a:uLnTx/>
                <a:uFillTx/>
                <a:latin typeface="Calibri" panose="020F0502020204030204"/>
                <a:ea typeface="+mn-ea"/>
                <a:cs typeface="Arial" pitchFamily="34" charset="0"/>
              </a:rPr>
              <a:t>, ne diventano punti di riferimento!</a:t>
            </a:r>
            <a:r>
              <a:rPr kumimoji="0" lang="it-IT" altLang="it-IT" sz="2000" b="0" i="0" u="none" strike="noStrike" kern="1200" cap="none" spc="0" normalizeH="0" baseline="0" noProof="0" dirty="0">
                <a:ln>
                  <a:noFill/>
                </a:ln>
                <a:solidFill>
                  <a:srgbClr val="FFFF00"/>
                </a:solidFill>
                <a:effectLst/>
                <a:uLnTx/>
                <a:uFillTx/>
                <a:latin typeface="Calibri" panose="020F0502020204030204"/>
                <a:ea typeface="+mn-ea"/>
                <a:cs typeface="Arial" pitchFamily="34" charset="0"/>
              </a:rPr>
              <a:t/>
            </a:r>
            <a:br>
              <a:rPr kumimoji="0" lang="it-IT" altLang="it-IT" sz="2000" b="0" i="0" u="none" strike="noStrike" kern="1200" cap="none" spc="0" normalizeH="0" baseline="0" noProof="0" dirty="0">
                <a:ln>
                  <a:noFill/>
                </a:ln>
                <a:solidFill>
                  <a:srgbClr val="FFFF00"/>
                </a:solidFill>
                <a:effectLst/>
                <a:uLnTx/>
                <a:uFillTx/>
                <a:latin typeface="Calibri" panose="020F0502020204030204"/>
                <a:ea typeface="+mn-ea"/>
                <a:cs typeface="Arial" pitchFamily="34" charset="0"/>
              </a:rPr>
            </a:br>
            <a:r>
              <a:rPr kumimoji="0" lang="it-IT" altLang="it-IT" sz="2000" b="0" i="0" u="none" strike="noStrike" kern="1200" cap="none" spc="0" normalizeH="0" baseline="0" noProof="0" dirty="0">
                <a:ln>
                  <a:noFill/>
                </a:ln>
                <a:solidFill>
                  <a:srgbClr val="E48312"/>
                </a:solidFill>
                <a:effectLst/>
                <a:uLnTx/>
                <a:uFillTx/>
                <a:latin typeface="Calibri" panose="020F0502020204030204"/>
                <a:ea typeface="+mn-ea"/>
                <a:cs typeface="Arial" pitchFamily="34" charset="0"/>
              </a:rPr>
              <a:t>Oltre il casa scuola: </a:t>
            </a:r>
            <a:r>
              <a:rPr kumimoji="0" lang="it-IT" altLang="it-IT" sz="2000" b="0" i="0" u="none" strike="noStrike" kern="1200" cap="none" spc="0" normalizeH="0" baseline="0" noProof="0" dirty="0">
                <a:ln>
                  <a:noFill/>
                </a:ln>
                <a:solidFill>
                  <a:srgbClr val="C2BC80">
                    <a:lumMod val="20000"/>
                    <a:lumOff val="80000"/>
                  </a:srgbClr>
                </a:solidFill>
                <a:effectLst/>
                <a:uLnTx/>
                <a:uFillTx/>
                <a:latin typeface="Calibri" panose="020F0502020204030204"/>
                <a:ea typeface="+mn-ea"/>
                <a:cs typeface="Arial" pitchFamily="34" charset="0"/>
              </a:rPr>
              <a:t>È il “primo passo” verso l’appropriazione di un nuovo modo di vivere il tempo libero “a spasso” lungo gli itinerari della città.</a:t>
            </a:r>
            <a:r>
              <a:rPr kumimoji="0" lang="it-IT" altLang="it-IT" sz="2000" b="0" i="0" u="none" strike="noStrike" kern="1200" cap="none" spc="0" normalizeH="0" baseline="0" noProof="0" dirty="0">
                <a:ln>
                  <a:noFill/>
                </a:ln>
                <a:solidFill>
                  <a:srgbClr val="FFFF00"/>
                </a:solidFill>
                <a:effectLst/>
                <a:uLnTx/>
                <a:uFillTx/>
                <a:latin typeface="Calibri" panose="020F0502020204030204"/>
                <a:ea typeface="+mn-ea"/>
                <a:cs typeface="Arial" pitchFamily="34" charset="0"/>
              </a:rPr>
              <a:t/>
            </a:r>
            <a:br>
              <a:rPr kumimoji="0" lang="it-IT" altLang="it-IT" sz="2000" b="0" i="0" u="none" strike="noStrike" kern="1200" cap="none" spc="0" normalizeH="0" baseline="0" noProof="0" dirty="0">
                <a:ln>
                  <a:noFill/>
                </a:ln>
                <a:solidFill>
                  <a:srgbClr val="FFFF00"/>
                </a:solidFill>
                <a:effectLst/>
                <a:uLnTx/>
                <a:uFillTx/>
                <a:latin typeface="Calibri" panose="020F0502020204030204"/>
                <a:ea typeface="+mn-ea"/>
                <a:cs typeface="Arial" pitchFamily="34" charset="0"/>
              </a:rPr>
            </a:br>
            <a:r>
              <a:rPr kumimoji="0" lang="it-IT" altLang="it-IT" sz="2000" b="0" i="0" u="none" strike="noStrike" kern="1200" cap="none" spc="0" normalizeH="0" baseline="0" noProof="0" dirty="0">
                <a:ln>
                  <a:noFill/>
                </a:ln>
                <a:solidFill>
                  <a:srgbClr val="E48312"/>
                </a:solidFill>
                <a:effectLst/>
                <a:uLnTx/>
                <a:uFillTx/>
                <a:latin typeface="Calibri" panose="020F0502020204030204"/>
                <a:ea typeface="+mn-ea"/>
                <a:cs typeface="Arial" pitchFamily="34" charset="0"/>
              </a:rPr>
              <a:t>Orientamento: </a:t>
            </a:r>
            <a:r>
              <a:rPr kumimoji="0" lang="it-IT" altLang="it-IT" sz="2000" b="0" i="0" u="none" strike="noStrike" kern="1200" cap="none" spc="0" normalizeH="0" baseline="0" noProof="0" dirty="0">
                <a:ln>
                  <a:noFill/>
                </a:ln>
                <a:solidFill>
                  <a:srgbClr val="C2BC80">
                    <a:lumMod val="20000"/>
                    <a:lumOff val="80000"/>
                  </a:srgbClr>
                </a:solidFill>
                <a:effectLst/>
                <a:uLnTx/>
                <a:uFillTx/>
                <a:latin typeface="Calibri" panose="020F0502020204030204"/>
                <a:ea typeface="+mn-ea"/>
                <a:cs typeface="Arial" pitchFamily="34" charset="0"/>
              </a:rPr>
              <a:t>Appropriarsi del percorso casa-scuola permette di individuare punti di riferimento utili per sapersi muovere nel quartiere.</a:t>
            </a:r>
            <a:r>
              <a:rPr kumimoji="0" lang="it-IT" altLang="it-IT" sz="2000" b="0" i="0" u="none" strike="noStrike" kern="1200" cap="none" spc="0" normalizeH="0" baseline="0" noProof="0" dirty="0">
                <a:ln>
                  <a:noFill/>
                </a:ln>
                <a:solidFill>
                  <a:srgbClr val="FFFF00"/>
                </a:solidFill>
                <a:effectLst/>
                <a:uLnTx/>
                <a:uFillTx/>
                <a:latin typeface="Calibri" panose="020F0502020204030204"/>
                <a:ea typeface="+mn-ea"/>
                <a:cs typeface="Arial" pitchFamily="34" charset="0"/>
              </a:rPr>
              <a:t/>
            </a:r>
            <a:br>
              <a:rPr kumimoji="0" lang="it-IT" altLang="it-IT" sz="2000" b="0" i="0" u="none" strike="noStrike" kern="1200" cap="none" spc="0" normalizeH="0" baseline="0" noProof="0" dirty="0">
                <a:ln>
                  <a:noFill/>
                </a:ln>
                <a:solidFill>
                  <a:srgbClr val="FFFF00"/>
                </a:solidFill>
                <a:effectLst/>
                <a:uLnTx/>
                <a:uFillTx/>
                <a:latin typeface="Calibri" panose="020F0502020204030204"/>
                <a:ea typeface="+mn-ea"/>
                <a:cs typeface="Arial" pitchFamily="34" charset="0"/>
              </a:rPr>
            </a:br>
            <a:r>
              <a:rPr kumimoji="0" lang="it-IT" altLang="it-IT" sz="2000" b="0" i="0" u="none" strike="noStrike" kern="1200" cap="none" spc="0" normalizeH="0" baseline="0" noProof="0" dirty="0">
                <a:ln>
                  <a:noFill/>
                </a:ln>
                <a:solidFill>
                  <a:srgbClr val="E48312"/>
                </a:solidFill>
                <a:effectLst/>
                <a:uLnTx/>
                <a:uFillTx/>
                <a:latin typeface="Calibri" panose="020F0502020204030204"/>
                <a:ea typeface="+mn-ea"/>
                <a:cs typeface="Arial" pitchFamily="34" charset="0"/>
              </a:rPr>
              <a:t>Adotta il quartiere: </a:t>
            </a:r>
            <a:r>
              <a:rPr kumimoji="0" lang="it-IT" altLang="it-IT" sz="2000" b="0" i="0" u="none" strike="noStrike" kern="1200" cap="none" spc="0" normalizeH="0" baseline="0" noProof="0" dirty="0">
                <a:ln>
                  <a:noFill/>
                </a:ln>
                <a:solidFill>
                  <a:srgbClr val="C2BC80">
                    <a:lumMod val="20000"/>
                    <a:lumOff val="80000"/>
                  </a:srgbClr>
                </a:solidFill>
                <a:effectLst/>
                <a:uLnTx/>
                <a:uFillTx/>
                <a:latin typeface="Calibri" panose="020F0502020204030204"/>
                <a:ea typeface="+mn-ea"/>
                <a:cs typeface="Arial" pitchFamily="34" charset="0"/>
              </a:rPr>
              <a:t>I bambini si prendono cura del tratto di strada che percorrono, segnalano problemi e possibili migliorie, mantengono pulito e invitando gli altri a farlo</a:t>
            </a:r>
            <a:r>
              <a:rPr kumimoji="0" lang="it-IT" altLang="it-IT" sz="2000" b="0" i="0" u="none" strike="noStrike" kern="1200" cap="none" spc="0" normalizeH="0" baseline="0" noProof="0" dirty="0">
                <a:ln>
                  <a:noFill/>
                </a:ln>
                <a:solidFill>
                  <a:srgbClr val="C2BC80">
                    <a:lumMod val="20000"/>
                    <a:lumOff val="80000"/>
                  </a:srgbClr>
                </a:solidFill>
                <a:effectLst/>
                <a:uLnTx/>
                <a:uFillTx/>
                <a:latin typeface="Arial" pitchFamily="34" charset="0"/>
                <a:ea typeface="+mn-ea"/>
                <a:cs typeface="Arial" pitchFamily="34" charset="0"/>
              </a:rPr>
              <a:t>.</a:t>
            </a:r>
            <a:r>
              <a:rPr kumimoji="0" lang="it-IT" altLang="it-IT" sz="6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t/>
            </a:r>
            <a:br>
              <a:rPr kumimoji="0" lang="it-IT" altLang="it-IT" sz="600" b="0" i="0" u="none" strike="noStrike" kern="1200" cap="none" spc="0" normalizeH="0" baseline="0" noProof="0" dirty="0">
                <a:ln>
                  <a:noFill/>
                </a:ln>
                <a:solidFill>
                  <a:prstClr val="white"/>
                </a:solidFill>
                <a:effectLst/>
                <a:uLnTx/>
                <a:uFillTx/>
                <a:latin typeface="Arial" pitchFamily="34" charset="0"/>
                <a:ea typeface="+mn-ea"/>
                <a:cs typeface="Arial" pitchFamily="34" charset="0"/>
              </a:rPr>
            </a:br>
            <a:endParaRPr kumimoji="0" lang="it-IT" altLang="it-IT" sz="135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
        <p:nvSpPr>
          <p:cNvPr id="3" name="AutoShape 2" descr="Risultati immagini per piedibus"/>
          <p:cNvSpPr>
            <a:spLocks noChangeAspect="1" noChangeArrowheads="1"/>
          </p:cNvSpPr>
          <p:nvPr/>
        </p:nvSpPr>
        <p:spPr bwMode="auto">
          <a:xfrm>
            <a:off x="1259681"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t-IT"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p:cNvPicPr>
            <a:picLocks noChangeAspect="1"/>
          </p:cNvPicPr>
          <p:nvPr/>
        </p:nvPicPr>
        <p:blipFill>
          <a:blip r:embed="rId2"/>
          <a:stretch>
            <a:fillRect/>
          </a:stretch>
        </p:blipFill>
        <p:spPr>
          <a:xfrm>
            <a:off x="5580112" y="303456"/>
            <a:ext cx="2627816" cy="2005966"/>
          </a:xfrm>
          <a:prstGeom prst="rect">
            <a:avLst/>
          </a:prstGeom>
        </p:spPr>
      </p:pic>
    </p:spTree>
    <p:extLst>
      <p:ext uri="{BB962C8B-B14F-4D97-AF65-F5344CB8AC3E}">
        <p14:creationId xmlns:p14="http://schemas.microsoft.com/office/powerpoint/2010/main" val="10408909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8" presetClass="emph" presetSubtype="0" fill="hold" nodeType="clickEffect">
                                  <p:stCondLst>
                                    <p:cond delay="0"/>
                                  </p:stCondLst>
                                  <p:childTnLst>
                                    <p:animRot by="21600000">
                                      <p:cBhvr>
                                        <p:cTn id="11" dur="2000" fill="hold"/>
                                        <p:tgtEl>
                                          <p:spTgt spid="4"/>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 calcmode="lin" valueType="num">
                                      <p:cBhvr additive="base">
                                        <p:cTn id="16"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95536" y="116632"/>
            <a:ext cx="5291535" cy="1050398"/>
          </a:xfrm>
        </p:spPr>
        <p:txBody>
          <a:bodyPr>
            <a:normAutofit/>
          </a:bodyPr>
          <a:lstStyle/>
          <a:p>
            <a:r>
              <a:rPr lang="it-IT" sz="3600" dirty="0">
                <a:solidFill>
                  <a:srgbClr val="FFC000"/>
                </a:solidFill>
              </a:rPr>
              <a:t>Vantaggi per la scuola</a:t>
            </a:r>
          </a:p>
        </p:txBody>
      </p:sp>
      <p:sp>
        <p:nvSpPr>
          <p:cNvPr id="3" name="Segnaposto contenuto 2"/>
          <p:cNvSpPr>
            <a:spLocks noGrp="1"/>
          </p:cNvSpPr>
          <p:nvPr>
            <p:ph idx="1"/>
          </p:nvPr>
        </p:nvSpPr>
        <p:spPr>
          <a:xfrm>
            <a:off x="179512" y="2996952"/>
            <a:ext cx="8856984" cy="2998456"/>
          </a:xfrm>
        </p:spPr>
        <p:txBody>
          <a:bodyPr>
            <a:normAutofit fontScale="25000" lnSpcReduction="20000"/>
          </a:bodyPr>
          <a:lstStyle/>
          <a:p>
            <a:pPr marL="0" indent="0">
              <a:lnSpc>
                <a:spcPct val="120000"/>
              </a:lnSpc>
              <a:buNone/>
            </a:pPr>
            <a:r>
              <a:rPr lang="it-IT" sz="7200" dirty="0">
                <a:solidFill>
                  <a:schemeClr val="accent1"/>
                </a:solidFill>
              </a:rPr>
              <a:t>Aggancia i genitori:  </a:t>
            </a:r>
            <a:r>
              <a:rPr lang="it-IT" sz="7200" dirty="0">
                <a:solidFill>
                  <a:schemeClr val="accent5">
                    <a:lumMod val="20000"/>
                    <a:lumOff val="80000"/>
                  </a:schemeClr>
                </a:solidFill>
              </a:rPr>
              <a:t>Offre una nuova occasione per saldare il rapporto con i genitori.</a:t>
            </a:r>
          </a:p>
          <a:p>
            <a:pPr marL="0" indent="0">
              <a:lnSpc>
                <a:spcPct val="120000"/>
              </a:lnSpc>
              <a:buNone/>
            </a:pPr>
            <a:r>
              <a:rPr lang="it-IT" sz="7200" dirty="0">
                <a:solidFill>
                  <a:schemeClr val="accent1"/>
                </a:solidFill>
              </a:rPr>
              <a:t>Un circolo Virtuoso:  </a:t>
            </a:r>
            <a:r>
              <a:rPr lang="it-IT" sz="7200" dirty="0">
                <a:solidFill>
                  <a:schemeClr val="accent5">
                    <a:lumMod val="20000"/>
                    <a:lumOff val="80000"/>
                  </a:schemeClr>
                </a:solidFill>
              </a:rPr>
              <a:t>Gli insegnanti motivano i bambini, i bambini coinvolgono i genitori.</a:t>
            </a:r>
          </a:p>
          <a:p>
            <a:pPr marL="0" indent="0">
              <a:lnSpc>
                <a:spcPct val="120000"/>
              </a:lnSpc>
              <a:buNone/>
            </a:pPr>
            <a:r>
              <a:rPr lang="it-IT" sz="7200" dirty="0">
                <a:solidFill>
                  <a:schemeClr val="accent1"/>
                </a:solidFill>
              </a:rPr>
              <a:t>Concreto: </a:t>
            </a:r>
            <a:r>
              <a:rPr lang="it-IT" sz="7200" dirty="0">
                <a:solidFill>
                  <a:schemeClr val="accent5">
                    <a:lumMod val="20000"/>
                    <a:lumOff val="80000"/>
                  </a:schemeClr>
                </a:solidFill>
              </a:rPr>
              <a:t>Un’azione concreta ad alto livello educativo con il supporto di esperti del Comune.</a:t>
            </a:r>
          </a:p>
          <a:p>
            <a:pPr marL="0" indent="0">
              <a:lnSpc>
                <a:spcPct val="120000"/>
              </a:lnSpc>
              <a:buNone/>
            </a:pPr>
            <a:r>
              <a:rPr lang="it-IT" sz="7200" dirty="0" err="1">
                <a:solidFill>
                  <a:schemeClr val="accent1"/>
                </a:solidFill>
              </a:rPr>
              <a:t>Interistituzionale</a:t>
            </a:r>
            <a:r>
              <a:rPr lang="it-IT" sz="7200" dirty="0">
                <a:solidFill>
                  <a:schemeClr val="accent1"/>
                </a:solidFill>
              </a:rPr>
              <a:t>: </a:t>
            </a:r>
            <a:r>
              <a:rPr lang="it-IT" sz="7200" dirty="0">
                <a:solidFill>
                  <a:schemeClr val="accent5">
                    <a:lumMod val="20000"/>
                    <a:lumOff val="80000"/>
                  </a:schemeClr>
                </a:solidFill>
              </a:rPr>
              <a:t>Coinvolge la scuola, i settori del Comune e della zona, i vigili, il quartiere, le famiglie!</a:t>
            </a:r>
          </a:p>
          <a:p>
            <a:pPr marL="0" indent="0">
              <a:lnSpc>
                <a:spcPct val="120000"/>
              </a:lnSpc>
              <a:buNone/>
            </a:pPr>
            <a:r>
              <a:rPr lang="it-IT" sz="7200" dirty="0">
                <a:solidFill>
                  <a:schemeClr val="accent1"/>
                </a:solidFill>
              </a:rPr>
              <a:t>+</a:t>
            </a:r>
            <a:r>
              <a:rPr lang="it-IT" sz="7200" dirty="0" err="1">
                <a:solidFill>
                  <a:schemeClr val="accent1"/>
                </a:solidFill>
              </a:rPr>
              <a:t>Pof</a:t>
            </a:r>
            <a:r>
              <a:rPr lang="it-IT" sz="7200" dirty="0">
                <a:solidFill>
                  <a:schemeClr val="accent1"/>
                </a:solidFill>
              </a:rPr>
              <a:t>: </a:t>
            </a:r>
            <a:r>
              <a:rPr lang="it-IT" sz="7200" dirty="0">
                <a:solidFill>
                  <a:schemeClr val="accent5">
                    <a:lumMod val="20000"/>
                    <a:lumOff val="80000"/>
                  </a:schemeClr>
                </a:solidFill>
              </a:rPr>
              <a:t>Aumenta l’offerta didattica della scuola</a:t>
            </a:r>
            <a:r>
              <a:rPr lang="it-IT" sz="7200" dirty="0">
                <a:solidFill>
                  <a:srgbClr val="FFC000"/>
                </a:solidFill>
              </a:rPr>
              <a:t>.</a:t>
            </a:r>
          </a:p>
          <a:p>
            <a:pPr marL="0" indent="0">
              <a:lnSpc>
                <a:spcPct val="120000"/>
              </a:lnSpc>
              <a:buNone/>
            </a:pPr>
            <a:r>
              <a:rPr lang="it-IT" sz="7200" dirty="0">
                <a:solidFill>
                  <a:schemeClr val="accent1"/>
                </a:solidFill>
              </a:rPr>
              <a:t>Educazione stradale: </a:t>
            </a:r>
            <a:r>
              <a:rPr lang="it-IT" sz="7200" dirty="0">
                <a:solidFill>
                  <a:schemeClr val="accent5">
                    <a:lumMod val="20000"/>
                    <a:lumOff val="80000"/>
                  </a:schemeClr>
                </a:solidFill>
              </a:rPr>
              <a:t>Si collabora con i vigili per imparare gli usi corretti della strada e i comportamenti civili… anche nel traffico!</a:t>
            </a:r>
          </a:p>
          <a:p>
            <a:pPr marL="0" indent="0">
              <a:lnSpc>
                <a:spcPct val="120000"/>
              </a:lnSpc>
              <a:buNone/>
            </a:pPr>
            <a:r>
              <a:rPr lang="it-IT" sz="7200" dirty="0">
                <a:solidFill>
                  <a:schemeClr val="accent1"/>
                </a:solidFill>
              </a:rPr>
              <a:t>Uso dello spazio: </a:t>
            </a:r>
            <a:r>
              <a:rPr lang="it-IT" sz="7200" dirty="0">
                <a:solidFill>
                  <a:schemeClr val="accent5">
                    <a:lumMod val="20000"/>
                    <a:lumOff val="80000"/>
                  </a:schemeClr>
                </a:solidFill>
              </a:rPr>
              <a:t>Aumenta la sicurezza stradale attorno alla scuola e consente un nuovo uso dello spazio a favore degli allievi e della collettività.</a:t>
            </a:r>
          </a:p>
          <a:p>
            <a:pPr marL="0" indent="0">
              <a:buNone/>
            </a:pPr>
            <a:endParaRPr lang="it-IT" dirty="0">
              <a:solidFill>
                <a:srgbClr val="FFFF00"/>
              </a:solidFill>
            </a:endParaRPr>
          </a:p>
        </p:txBody>
      </p:sp>
      <p:pic>
        <p:nvPicPr>
          <p:cNvPr id="4" name="Picture 4" descr="http://www.ilfilodimaggy.it/wp-content/uploads/2009/02/piedibus51.jpg"/>
          <p:cNvPicPr>
            <a:picLocks noChangeAspect="1" noChangeArrowheads="1"/>
          </p:cNvPicPr>
          <p:nvPr/>
        </p:nvPicPr>
        <p:blipFill rotWithShape="1">
          <a:blip r:embed="rId2">
            <a:extLst>
              <a:ext uri="{28A0092B-C50C-407E-A947-70E740481C1C}">
                <a14:useLocalDpi xmlns:a14="http://schemas.microsoft.com/office/drawing/2010/main" val="0"/>
              </a:ext>
            </a:extLst>
          </a:blip>
          <a:srcRect r="329" b="1088"/>
          <a:stretch/>
        </p:blipFill>
        <p:spPr bwMode="auto">
          <a:xfrm>
            <a:off x="1547664" y="764704"/>
            <a:ext cx="5950620" cy="1747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28403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8)">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1000"/>
                                        <p:tgtEl>
                                          <p:spTgt spid="3">
                                            <p:txEl>
                                              <p:pRg st="0" end="0"/>
                                            </p:txEl>
                                          </p:spTgt>
                                        </p:tgtEl>
                                      </p:cBhvr>
                                    </p:animEffect>
                                    <p:anim calcmode="lin" valueType="num">
                                      <p:cBhvr>
                                        <p:cTn id="1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1000"/>
                                        <p:tgtEl>
                                          <p:spTgt spid="3">
                                            <p:txEl>
                                              <p:pRg st="1" end="1"/>
                                            </p:txEl>
                                          </p:spTgt>
                                        </p:tgtEl>
                                      </p:cBhvr>
                                    </p:animEffect>
                                    <p:anim calcmode="lin" valueType="num">
                                      <p:cBhvr>
                                        <p:cTn id="2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1000"/>
                                        <p:tgtEl>
                                          <p:spTgt spid="3">
                                            <p:txEl>
                                              <p:pRg st="2" end="2"/>
                                            </p:txEl>
                                          </p:spTgt>
                                        </p:tgtEl>
                                      </p:cBhvr>
                                    </p:animEffect>
                                    <p:anim calcmode="lin" valueType="num">
                                      <p:cBhvr>
                                        <p:cTn id="2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fade">
                                      <p:cBhvr>
                                        <p:cTn id="32" dur="1000"/>
                                        <p:tgtEl>
                                          <p:spTgt spid="3">
                                            <p:txEl>
                                              <p:pRg st="3" end="3"/>
                                            </p:txEl>
                                          </p:spTgt>
                                        </p:tgtEl>
                                      </p:cBhvr>
                                    </p:animEffect>
                                    <p:anim calcmode="lin" valueType="num">
                                      <p:cBhvr>
                                        <p:cTn id="3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fade">
                                      <p:cBhvr>
                                        <p:cTn id="37" dur="1000"/>
                                        <p:tgtEl>
                                          <p:spTgt spid="3">
                                            <p:txEl>
                                              <p:pRg st="4" end="4"/>
                                            </p:txEl>
                                          </p:spTgt>
                                        </p:tgtEl>
                                      </p:cBhvr>
                                    </p:animEffect>
                                    <p:anim calcmode="lin" valueType="num">
                                      <p:cBhvr>
                                        <p:cTn id="3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4" end="4"/>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Effect transition="in" filter="fade">
                                      <p:cBhvr>
                                        <p:cTn id="47" dur="1000"/>
                                        <p:tgtEl>
                                          <p:spTgt spid="3">
                                            <p:txEl>
                                              <p:pRg st="6" end="6"/>
                                            </p:txEl>
                                          </p:spTgt>
                                        </p:tgtEl>
                                      </p:cBhvr>
                                    </p:animEffect>
                                    <p:anim calcmode="lin" valueType="num">
                                      <p:cBhvr>
                                        <p:cTn id="4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WordArt 5"/>
          <p:cNvSpPr>
            <a:spLocks noChangeArrowheads="1" noChangeShapeType="1" noTextEdit="1"/>
          </p:cNvSpPr>
          <p:nvPr/>
        </p:nvSpPr>
        <p:spPr bwMode="auto">
          <a:xfrm>
            <a:off x="1136658" y="1833871"/>
            <a:ext cx="6426994" cy="2051447"/>
          </a:xfrm>
          <a:prstGeom prst="rect">
            <a:avLst/>
          </a:prstGeom>
        </p:spPr>
        <p:txBody>
          <a:bodyPr wrap="none" fromWordArt="1">
            <a:prstTxWarp prst="textFadeUp">
              <a:avLst>
                <a:gd name="adj" fmla="val 9991"/>
              </a:avLst>
            </a:prstTxWarp>
          </a:bodyP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it-IT" sz="2700" b="0" i="0" u="none" strike="noStrike" kern="10" cap="none" spc="0" normalizeH="0" baseline="0" noProof="0" dirty="0">
              <a:ln w="12700">
                <a:solidFill>
                  <a:srgbClr val="B2B2B2"/>
                </a:solidFill>
                <a:round/>
                <a:headEnd/>
                <a:tailEnd/>
              </a:ln>
              <a:gradFill rotWithShape="1">
                <a:gsLst>
                  <a:gs pos="0">
                    <a:srgbClr val="520402"/>
                  </a:gs>
                  <a:gs pos="100000">
                    <a:srgbClr val="FFCC00"/>
                  </a:gs>
                </a:gsLst>
                <a:lin ang="5400000" scaled="1"/>
              </a:gradFill>
              <a:effectLst>
                <a:outerShdw dist="35921" dir="2700000" sy="50000" rotWithShape="0">
                  <a:srgbClr val="875B0D">
                    <a:alpha val="70000"/>
                  </a:srgbClr>
                </a:outerShdw>
              </a:effectLst>
              <a:uLnTx/>
              <a:uFillTx/>
              <a:latin typeface="Arial Black" panose="020B0A04020102020204" pitchFamily="34" charset="0"/>
              <a:ea typeface="+mn-ea"/>
              <a:cs typeface="+mn-cs"/>
            </a:endParaRPr>
          </a:p>
        </p:txBody>
      </p:sp>
      <p:pic>
        <p:nvPicPr>
          <p:cNvPr id="5" name="- #Fuori c'è il sole (Lorenzo Fragola) - Testo -">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51520" y="6021288"/>
            <a:ext cx="524435" cy="524435"/>
          </a:xfrm>
          <a:prstGeom prst="rect">
            <a:avLst/>
          </a:prstGeom>
        </p:spPr>
      </p:pic>
      <p:sp>
        <p:nvSpPr>
          <p:cNvPr id="2" name="Rettangolo 1"/>
          <p:cNvSpPr/>
          <p:nvPr/>
        </p:nvSpPr>
        <p:spPr>
          <a:xfrm>
            <a:off x="2123728" y="836712"/>
            <a:ext cx="5277652" cy="4524315"/>
          </a:xfrm>
          <a:prstGeom prst="rect">
            <a:avLst/>
          </a:prstGeom>
        </p:spPr>
        <p:txBody>
          <a:bodyPr wrap="square">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it-IT" sz="36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mn-cs"/>
              </a:rPr>
              <a:t>I ragazzi delle classi seconde si sono poi </a:t>
            </a:r>
            <a:r>
              <a:rPr kumimoji="0" lang="it-IT"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divertiti ad unire piccoli versi tratti dalle poesie che ciascuno di </a:t>
            </a:r>
            <a:r>
              <a:rPr kumimoji="0" lang="it-IT" sz="36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mn-cs"/>
              </a:rPr>
              <a:t>loro </a:t>
            </a:r>
            <a:r>
              <a:rPr kumimoji="0" lang="it-IT"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ha realizzato a casa per creare </a:t>
            </a:r>
            <a:r>
              <a:rPr kumimoji="0" lang="it-IT" sz="36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mn-cs"/>
              </a:rPr>
              <a:t>delle poesie sulle energie sostenibili.</a:t>
            </a:r>
            <a:endParaRPr kumimoji="0" lang="it-IT"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71519297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grpId="0" nodeType="clickEffect" nodePh="1">
                                  <p:stCondLst>
                                    <p:cond delay="0"/>
                                  </p:stCondLst>
                                  <p:endCondLst>
                                    <p:cond evt="begin" delay="0">
                                      <p:tn val="9"/>
                                    </p:cond>
                                  </p:end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anim calcmode="lin" valueType="num">
                                      <p:cBhvr>
                                        <p:cTn id="12" dur="2000" fill="hold"/>
                                        <p:tgtEl>
                                          <p:spTgt spid="4"/>
                                        </p:tgtEl>
                                        <p:attrNameLst>
                                          <p:attrName>ppt_w</p:attrName>
                                        </p:attrNameLst>
                                      </p:cBhvr>
                                      <p:tavLst>
                                        <p:tav tm="0" fmla="#ppt_w*sin(2.5*pi*$)">
                                          <p:val>
                                            <p:fltVal val="0"/>
                                          </p:val>
                                        </p:tav>
                                        <p:tav tm="100000">
                                          <p:val>
                                            <p:fltVal val="1"/>
                                          </p:val>
                                        </p:tav>
                                      </p:tavLst>
                                    </p:anim>
                                    <p:anim calcmode="lin" valueType="num">
                                      <p:cBhvr>
                                        <p:cTn id="13"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20000" numSld="27" showWhenStopped="0">
                <p:cTn id="14" repeatCount="indefinite" fill="hold" display="0">
                  <p:stCondLst>
                    <p:cond delay="indefinite"/>
                  </p:stCondLst>
                  <p:endCondLst>
                    <p:cond evt="onStopAudio" delay="0">
                      <p:tgtEl>
                        <p:sldTgt/>
                      </p:tgtEl>
                    </p:cond>
                  </p:endCondLst>
                </p:cTn>
                <p:tgtEl>
                  <p:spTgt spid="5"/>
                </p:tgtEl>
              </p:cMediaNode>
            </p:audio>
          </p:childTnLst>
        </p:cTn>
      </p:par>
    </p:tnLst>
    <p:bldLst>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disegni-borgofuturo-2.jpg"/>
          <p:cNvPicPr>
            <a:picLocks noGrp="1" noChangeAspect="1"/>
          </p:cNvPicPr>
          <p:nvPr>
            <p:ph idx="1"/>
          </p:nvPr>
        </p:nvPicPr>
        <p:blipFill rotWithShape="1">
          <a:blip r:embed="rId2" cstate="print"/>
          <a:srcRect r="2128" b="1120"/>
          <a:stretch/>
        </p:blipFill>
        <p:spPr>
          <a:xfrm>
            <a:off x="-540568" y="-171400"/>
            <a:ext cx="9937104" cy="7029400"/>
          </a:xfrm>
        </p:spPr>
      </p:pic>
      <p:sp>
        <p:nvSpPr>
          <p:cNvPr id="2" name="CasellaDiTesto 1"/>
          <p:cNvSpPr txBox="1"/>
          <p:nvPr/>
        </p:nvSpPr>
        <p:spPr>
          <a:xfrm>
            <a:off x="1439652" y="116632"/>
            <a:ext cx="5976664"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7200" b="1" i="0" u="none" strike="noStrike" kern="1200" cap="none" spc="0" normalizeH="0" baseline="0" noProof="0" dirty="0" smtClean="0">
                <a:ln>
                  <a:noFill/>
                </a:ln>
                <a:solidFill>
                  <a:srgbClr val="C00000"/>
                </a:solidFill>
                <a:effectLst/>
                <a:uLnTx/>
                <a:uFillTx/>
                <a:latin typeface="Comic Sans MS" panose="030F0702030302020204" pitchFamily="66" charset="0"/>
                <a:ea typeface="+mn-ea"/>
                <a:cs typeface="+mn-cs"/>
              </a:rPr>
              <a:t>Il sole</a:t>
            </a:r>
            <a:endParaRPr kumimoji="0" lang="it-IT" sz="4000" b="1" i="0" u="none" strike="noStrike" kern="1200" cap="none" spc="0" normalizeH="0" baseline="0" noProof="0" dirty="0" smtClean="0">
              <a:ln>
                <a:noFill/>
              </a:ln>
              <a:solidFill>
                <a:srgbClr val="C00000"/>
              </a:solidFill>
              <a:effectLst/>
              <a:uLnTx/>
              <a:uFillTx/>
              <a:latin typeface="Comic Sans MS" panose="030F0702030302020204" pitchFamily="66"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4000" b="0" i="0" u="none" strike="noStrike" kern="1200" cap="none" spc="0" normalizeH="0" baseline="0" noProof="0" dirty="0" smtClean="0">
                <a:ln>
                  <a:noFill/>
                </a:ln>
                <a:solidFill>
                  <a:srgbClr val="C00000"/>
                </a:solidFill>
                <a:effectLst/>
                <a:uLnTx/>
                <a:uFillTx/>
                <a:latin typeface="Comic Sans MS" panose="030F0702030302020204" pitchFamily="66" charset="0"/>
                <a:ea typeface="+mn-ea"/>
                <a:cs typeface="+mn-cs"/>
              </a:rPr>
              <a:t>Lavoro svolto dalla IIC</a:t>
            </a:r>
            <a:endParaRPr kumimoji="0" lang="it-IT" sz="4000" b="0" i="0" u="none" strike="noStrike" kern="1200" cap="none" spc="0" normalizeH="0" baseline="0" noProof="0" dirty="0">
              <a:ln>
                <a:noFill/>
              </a:ln>
              <a:solidFill>
                <a:srgbClr val="C00000"/>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3513087524"/>
      </p:ext>
    </p:extLst>
  </p:cSld>
  <p:clrMapOvr>
    <a:masterClrMapping/>
  </p:clrMapOvr>
  <mc:AlternateContent xmlns:mc="http://schemas.openxmlformats.org/markup-compatibility/2006" xmlns:p14="http://schemas.microsoft.com/office/powerpoint/2010/main">
    <mc:Choice Requires="p14">
      <p:transition spd="slow" p14:dur="2000">
        <p14:warp dir="in"/>
      </p:transition>
    </mc:Choice>
    <mc:Fallback xmlns="">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755722" y="1115736"/>
            <a:ext cx="6457950" cy="969771"/>
          </a:xfrm>
        </p:spPr>
        <p:txBody>
          <a:bodyPr/>
          <a:lstStyle/>
          <a:p>
            <a:pPr algn="ctr"/>
            <a:r>
              <a:rPr lang="it-IT" b="1" dirty="0" smtClean="0">
                <a:solidFill>
                  <a:srgbClr val="00B050"/>
                </a:solidFill>
              </a:rPr>
              <a:t>IL SOLE ENERGIA VITALE</a:t>
            </a:r>
            <a:endParaRPr lang="it-IT" b="1" dirty="0">
              <a:solidFill>
                <a:srgbClr val="00B050"/>
              </a:solidFill>
            </a:endParaRPr>
          </a:p>
        </p:txBody>
      </p:sp>
      <p:sp>
        <p:nvSpPr>
          <p:cNvPr id="3" name="Segnaposto contenuto 2"/>
          <p:cNvSpPr>
            <a:spLocks noGrp="1"/>
          </p:cNvSpPr>
          <p:nvPr>
            <p:ph sz="half" idx="1"/>
          </p:nvPr>
        </p:nvSpPr>
        <p:spPr>
          <a:xfrm>
            <a:off x="269823" y="2093939"/>
            <a:ext cx="4245027" cy="3427325"/>
          </a:xfrm>
        </p:spPr>
        <p:txBody>
          <a:bodyPr>
            <a:normAutofit lnSpcReduction="10000"/>
          </a:bodyPr>
          <a:lstStyle/>
          <a:p>
            <a:pPr algn="ctr">
              <a:buNone/>
              <a:defRPr/>
            </a:pPr>
            <a:r>
              <a:rPr lang="it-IT" sz="1800" b="1" dirty="0">
                <a:solidFill>
                  <a:srgbClr val="CC0000"/>
                </a:solidFill>
                <a:latin typeface="Calibri" panose="020F0502020204030204" pitchFamily="34" charset="0"/>
              </a:rPr>
              <a:t>Il sole è un’energia infinita</a:t>
            </a:r>
          </a:p>
          <a:p>
            <a:pPr algn="ctr">
              <a:buNone/>
              <a:defRPr/>
            </a:pPr>
            <a:r>
              <a:rPr lang="it-IT" sz="1800" b="1" dirty="0">
                <a:solidFill>
                  <a:srgbClr val="CC0000"/>
                </a:solidFill>
                <a:latin typeface="Calibri" panose="020F0502020204030204" pitchFamily="34" charset="0"/>
              </a:rPr>
              <a:t>utile per  la vita</a:t>
            </a:r>
          </a:p>
          <a:p>
            <a:pPr algn="ctr">
              <a:buNone/>
              <a:defRPr/>
            </a:pPr>
            <a:r>
              <a:rPr lang="it-IT" sz="1800" b="1" dirty="0">
                <a:solidFill>
                  <a:srgbClr val="CC0000"/>
                </a:solidFill>
                <a:latin typeface="Calibri" panose="020F0502020204030204" pitchFamily="34" charset="0"/>
              </a:rPr>
              <a:t>Il sole è grande e tondo</a:t>
            </a:r>
          </a:p>
          <a:p>
            <a:pPr algn="ctr">
              <a:buNone/>
              <a:defRPr/>
            </a:pPr>
            <a:r>
              <a:rPr lang="it-IT" sz="1800" b="1" dirty="0">
                <a:solidFill>
                  <a:srgbClr val="CC0000"/>
                </a:solidFill>
                <a:latin typeface="Calibri" panose="020F0502020204030204" pitchFamily="34" charset="0"/>
              </a:rPr>
              <a:t>e illumina tutto il mondo</a:t>
            </a:r>
          </a:p>
          <a:p>
            <a:pPr algn="ctr">
              <a:buNone/>
              <a:defRPr/>
            </a:pPr>
            <a:r>
              <a:rPr lang="it-IT" sz="1800" b="1" dirty="0">
                <a:latin typeface="Calibri" panose="020F0502020204030204" pitchFamily="34" charset="0"/>
              </a:rPr>
              <a:t>                      </a:t>
            </a:r>
          </a:p>
          <a:p>
            <a:pPr algn="ctr">
              <a:buNone/>
              <a:defRPr/>
            </a:pPr>
            <a:r>
              <a:rPr lang="it-IT" sz="1800" b="1" dirty="0">
                <a:solidFill>
                  <a:srgbClr val="00FF00"/>
                </a:solidFill>
                <a:latin typeface="Calibri" panose="020F0502020204030204" pitchFamily="34" charset="0"/>
              </a:rPr>
              <a:t>Anche se il tempo non è sereno</a:t>
            </a:r>
          </a:p>
          <a:p>
            <a:pPr algn="ctr">
              <a:buNone/>
              <a:defRPr/>
            </a:pPr>
            <a:r>
              <a:rPr lang="it-IT" sz="1800" b="1" dirty="0">
                <a:solidFill>
                  <a:srgbClr val="00FF00"/>
                </a:solidFill>
                <a:latin typeface="Calibri" panose="020F0502020204030204" pitchFamily="34" charset="0"/>
              </a:rPr>
              <a:t>arriva il sole e spunta l’arcobaleno</a:t>
            </a:r>
          </a:p>
          <a:p>
            <a:pPr algn="ctr">
              <a:buNone/>
              <a:defRPr/>
            </a:pPr>
            <a:r>
              <a:rPr lang="it-IT" sz="1800" b="1" dirty="0">
                <a:solidFill>
                  <a:srgbClr val="00FF00"/>
                </a:solidFill>
                <a:latin typeface="Calibri" panose="020F0502020204030204" pitchFamily="34" charset="0"/>
              </a:rPr>
              <a:t> Molti pensano che utile non è </a:t>
            </a:r>
          </a:p>
          <a:p>
            <a:pPr algn="ctr">
              <a:buNone/>
              <a:defRPr/>
            </a:pPr>
            <a:r>
              <a:rPr lang="it-IT" sz="1800" b="1" dirty="0">
                <a:solidFill>
                  <a:srgbClr val="00FF00"/>
                </a:solidFill>
                <a:latin typeface="Calibri" panose="020F0502020204030204" pitchFamily="34" charset="0"/>
              </a:rPr>
              <a:t>ma le giornate son più belle </a:t>
            </a:r>
          </a:p>
          <a:p>
            <a:pPr algn="ctr">
              <a:buNone/>
              <a:defRPr/>
            </a:pPr>
            <a:r>
              <a:rPr lang="it-IT" sz="1800" b="1" dirty="0">
                <a:solidFill>
                  <a:srgbClr val="00FF00"/>
                </a:solidFill>
                <a:latin typeface="Calibri" panose="020F0502020204030204" pitchFamily="34" charset="0"/>
              </a:rPr>
              <a:t>quando lui c’è</a:t>
            </a:r>
          </a:p>
          <a:p>
            <a:endParaRPr lang="it-IT" dirty="0"/>
          </a:p>
        </p:txBody>
      </p:sp>
      <p:sp>
        <p:nvSpPr>
          <p:cNvPr id="4" name="Segnaposto contenuto 3"/>
          <p:cNvSpPr>
            <a:spLocks noGrp="1"/>
          </p:cNvSpPr>
          <p:nvPr>
            <p:ph sz="half" idx="2"/>
          </p:nvPr>
        </p:nvSpPr>
        <p:spPr>
          <a:xfrm>
            <a:off x="4519535" y="2075950"/>
            <a:ext cx="4065145" cy="3053497"/>
          </a:xfrm>
        </p:spPr>
        <p:txBody>
          <a:bodyPr>
            <a:normAutofit lnSpcReduction="10000"/>
          </a:bodyPr>
          <a:lstStyle/>
          <a:p>
            <a:pPr algn="ctr">
              <a:buNone/>
              <a:defRPr/>
            </a:pPr>
            <a:r>
              <a:rPr lang="it-IT" sz="1800" b="1" dirty="0">
                <a:solidFill>
                  <a:schemeClr val="folHlink"/>
                </a:solidFill>
                <a:latin typeface="Calibri" panose="020F0502020204030204" pitchFamily="34" charset="0"/>
              </a:rPr>
              <a:t>Con i suoi sorrisi ci regala energia</a:t>
            </a:r>
          </a:p>
          <a:p>
            <a:pPr algn="ctr">
              <a:buNone/>
              <a:defRPr/>
            </a:pPr>
            <a:r>
              <a:rPr lang="it-IT" sz="1800" b="1" dirty="0">
                <a:solidFill>
                  <a:schemeClr val="folHlink"/>
                </a:solidFill>
                <a:latin typeface="Calibri" panose="020F0502020204030204" pitchFamily="34" charset="0"/>
              </a:rPr>
              <a:t>Il calore dei suoi raggi noi sfruttiamo</a:t>
            </a:r>
          </a:p>
          <a:p>
            <a:pPr algn="ctr">
              <a:buNone/>
              <a:defRPr/>
            </a:pPr>
            <a:r>
              <a:rPr lang="it-IT" sz="1800" b="1" dirty="0">
                <a:solidFill>
                  <a:schemeClr val="folHlink"/>
                </a:solidFill>
                <a:latin typeface="Calibri" panose="020F0502020204030204" pitchFamily="34" charset="0"/>
              </a:rPr>
              <a:t>ed energia preziosa e </a:t>
            </a:r>
            <a:r>
              <a:rPr lang="it-IT" sz="1800" b="1" dirty="0">
                <a:solidFill>
                  <a:srgbClr val="FF0000"/>
                </a:solidFill>
                <a:latin typeface="Calibri" panose="020F0502020204030204" pitchFamily="34" charset="0"/>
              </a:rPr>
              <a:t> </a:t>
            </a:r>
            <a:r>
              <a:rPr lang="it-IT" sz="1800" b="1" dirty="0">
                <a:solidFill>
                  <a:schemeClr val="folHlink"/>
                </a:solidFill>
                <a:latin typeface="Calibri" panose="020F0502020204030204" pitchFamily="34" charset="0"/>
              </a:rPr>
              <a:t>non inquinante otteniamo</a:t>
            </a:r>
          </a:p>
          <a:p>
            <a:pPr algn="ctr">
              <a:buNone/>
              <a:defRPr/>
            </a:pPr>
            <a:endParaRPr lang="it-IT" sz="1800" b="1" dirty="0">
              <a:solidFill>
                <a:schemeClr val="folHlink"/>
              </a:solidFill>
              <a:latin typeface="Calibri" panose="020F0502020204030204" pitchFamily="34" charset="0"/>
            </a:endParaRPr>
          </a:p>
          <a:p>
            <a:pPr algn="ctr">
              <a:buNone/>
              <a:defRPr/>
            </a:pPr>
            <a:r>
              <a:rPr lang="it-IT" sz="1800" b="1" dirty="0">
                <a:solidFill>
                  <a:srgbClr val="CC0000"/>
                </a:solidFill>
                <a:latin typeface="Calibri" panose="020F0502020204030204" pitchFamily="34" charset="0"/>
              </a:rPr>
              <a:t>Basta installare sui tetti dei pannelli</a:t>
            </a:r>
          </a:p>
          <a:p>
            <a:pPr algn="ctr">
              <a:buNone/>
              <a:defRPr/>
            </a:pPr>
            <a:r>
              <a:rPr lang="it-IT" sz="1800" b="1" dirty="0">
                <a:solidFill>
                  <a:srgbClr val="CC0000"/>
                </a:solidFill>
                <a:latin typeface="Calibri" panose="020F0502020204030204" pitchFamily="34" charset="0"/>
              </a:rPr>
              <a:t>e le case scalderemo con quelli</a:t>
            </a:r>
          </a:p>
          <a:p>
            <a:pPr algn="ctr">
              <a:buNone/>
              <a:defRPr/>
            </a:pPr>
            <a:r>
              <a:rPr lang="it-IT" sz="1800" b="1" dirty="0">
                <a:solidFill>
                  <a:srgbClr val="CC0000"/>
                </a:solidFill>
                <a:latin typeface="Calibri" panose="020F0502020204030204" pitchFamily="34" charset="0"/>
              </a:rPr>
              <a:t>Della vita lui è la culla </a:t>
            </a:r>
          </a:p>
          <a:p>
            <a:pPr algn="ctr">
              <a:buNone/>
              <a:defRPr/>
            </a:pPr>
            <a:r>
              <a:rPr lang="it-IT" sz="1800" b="1" dirty="0">
                <a:solidFill>
                  <a:srgbClr val="CC0000"/>
                </a:solidFill>
                <a:latin typeface="Calibri" panose="020F0502020204030204" pitchFamily="34" charset="0"/>
              </a:rPr>
              <a:t>e senza lui non ci sarebbe nulla</a:t>
            </a:r>
          </a:p>
          <a:p>
            <a:pPr marL="0" indent="0">
              <a:buNone/>
            </a:pPr>
            <a:endParaRPr lang="it-IT" dirty="0"/>
          </a:p>
          <a:p>
            <a:endParaRPr lang="it-IT" dirty="0"/>
          </a:p>
        </p:txBody>
      </p:sp>
    </p:spTree>
    <p:extLst>
      <p:ext uri="{BB962C8B-B14F-4D97-AF65-F5344CB8AC3E}">
        <p14:creationId xmlns:p14="http://schemas.microsoft.com/office/powerpoint/2010/main" val="3084576331"/>
      </p:ext>
    </p:extLst>
  </p:cSld>
  <p:clrMapOvr>
    <a:masterClrMapping/>
  </p:clrMapOvr>
  <mc:AlternateContent xmlns:mc="http://schemas.openxmlformats.org/markup-compatibility/2006" xmlns:p14="http://schemas.microsoft.com/office/powerpoint/2010/main">
    <mc:Choice Requires="p14">
      <p:transition spd="slow" p14:dur="2000">
        <p14:prism/>
      </p:transition>
    </mc:Choice>
    <mc:Fallback xmlns="">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disegno_news.jpg"/>
          <p:cNvPicPr>
            <a:picLocks noGrp="1" noChangeAspect="1"/>
          </p:cNvPicPr>
          <p:nvPr>
            <p:ph idx="1"/>
          </p:nvPr>
        </p:nvPicPr>
        <p:blipFill>
          <a:blip r:embed="rId2" cstate="print"/>
          <a:stretch>
            <a:fillRect/>
          </a:stretch>
        </p:blipFill>
        <p:spPr>
          <a:xfrm>
            <a:off x="0" y="786653"/>
            <a:ext cx="9144000" cy="6008314"/>
          </a:xfrm>
        </p:spPr>
      </p:pic>
    </p:spTree>
    <p:extLst>
      <p:ext uri="{BB962C8B-B14F-4D97-AF65-F5344CB8AC3E}">
        <p14:creationId xmlns:p14="http://schemas.microsoft.com/office/powerpoint/2010/main" val="4198256082"/>
      </p:ext>
    </p:extLst>
  </p:cSld>
  <p:clrMapOvr>
    <a:masterClrMapping/>
  </p:clrMapOvr>
  <mc:AlternateContent xmlns:mc="http://schemas.openxmlformats.org/markup-compatibility/2006" xmlns:p14="http://schemas.microsoft.com/office/powerpoint/2010/main">
    <mc:Choice Requires="p14">
      <p:transition spd="slow" p14:dur="2000">
        <p14:gallery dir="l"/>
      </p:transition>
    </mc:Choice>
    <mc:Fallback xmlns="">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5" descr="301 Moved Permanentl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595" y="2191468"/>
            <a:ext cx="3319256" cy="2198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7" descr="http://static.fanpage.it/jobfanpage/wp-content/uploads/2014/10/installare-pannelli-solari-fotovoltaici.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78126" y="1407914"/>
            <a:ext cx="4637274" cy="3765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9503255"/>
      </p:ext>
    </p:extLst>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587829" y="-416378"/>
            <a:ext cx="3679372" cy="6753677"/>
          </a:xfrm>
        </p:spPr>
        <p:txBody>
          <a:bodyPr/>
          <a:lstStyle/>
          <a:p>
            <a:pPr algn="l"/>
            <a:r>
              <a:rPr lang="it-IT" sz="2400" dirty="0">
                <a:solidFill>
                  <a:srgbClr val="FF0000"/>
                </a:solidFill>
                <a:latin typeface="Calibri" panose="020F0502020204030204" pitchFamily="34" charset="0"/>
              </a:rPr>
              <a:t>L’IMPIEGO DEI LED</a:t>
            </a:r>
            <a:r>
              <a:rPr lang="it-IT" sz="2100" dirty="0">
                <a:solidFill>
                  <a:schemeClr val="tx1"/>
                </a:solidFill>
                <a:latin typeface="Calibri" panose="020F0502020204030204" pitchFamily="34" charset="0"/>
              </a:rPr>
              <a:t/>
            </a:r>
            <a:br>
              <a:rPr lang="it-IT" sz="2100" dirty="0">
                <a:solidFill>
                  <a:schemeClr val="tx1"/>
                </a:solidFill>
                <a:latin typeface="Calibri" panose="020F0502020204030204" pitchFamily="34" charset="0"/>
              </a:rPr>
            </a:br>
            <a:r>
              <a:rPr lang="it-IT" sz="2100" dirty="0">
                <a:solidFill>
                  <a:schemeClr val="tx1"/>
                </a:solidFill>
                <a:latin typeface="Calibri" panose="020F0502020204030204" pitchFamily="34" charset="0"/>
              </a:rPr>
              <a:t>Sono state istallate le lampade a LED in piazze, strade e giardini oltre alle lampade cimiteriali per consentire un risparmio di energia. I LED sono destinati, nel tempo, a sostituire le lampade tradizionali ad incandescenza e le lampade a fluorescenza. Il consumo dei LED è dell’80% in meno rispetto alle lampade tradizionali consentendo ogni anno un gran risparmio di energia.</a:t>
            </a:r>
            <a:br>
              <a:rPr lang="it-IT" sz="2100" dirty="0">
                <a:solidFill>
                  <a:schemeClr val="tx1"/>
                </a:solidFill>
                <a:latin typeface="Calibri" panose="020F0502020204030204" pitchFamily="34" charset="0"/>
              </a:rPr>
            </a:br>
            <a:r>
              <a:rPr lang="it-IT" sz="1200" dirty="0">
                <a:solidFill>
                  <a:schemeClr val="tx1"/>
                </a:solidFill>
                <a:latin typeface="Calibri" panose="020F0502020204030204" pitchFamily="34" charset="0"/>
              </a:rPr>
              <a:t/>
            </a:r>
            <a:br>
              <a:rPr lang="it-IT" sz="1200" dirty="0">
                <a:solidFill>
                  <a:schemeClr val="tx1"/>
                </a:solidFill>
                <a:latin typeface="Calibri" panose="020F0502020204030204" pitchFamily="34" charset="0"/>
              </a:rPr>
            </a:br>
            <a:r>
              <a:rPr lang="it-IT" sz="1200" dirty="0">
                <a:solidFill>
                  <a:schemeClr val="tx1"/>
                </a:solidFill>
                <a:latin typeface="Calibri" panose="020F0502020204030204" pitchFamily="34" charset="0"/>
              </a:rPr>
              <a:t/>
            </a:r>
            <a:br>
              <a:rPr lang="it-IT" sz="1200" dirty="0">
                <a:solidFill>
                  <a:schemeClr val="tx1"/>
                </a:solidFill>
                <a:latin typeface="Calibri" panose="020F0502020204030204" pitchFamily="34" charset="0"/>
              </a:rPr>
            </a:br>
            <a:endParaRPr lang="it-IT" sz="1200" dirty="0">
              <a:solidFill>
                <a:schemeClr val="tx1"/>
              </a:solidFill>
              <a:latin typeface="Calibri" panose="020F0502020204030204" pitchFamily="34" charset="0"/>
            </a:endParaRPr>
          </a:p>
        </p:txBody>
      </p:sp>
      <p:pic>
        <p:nvPicPr>
          <p:cNvPr id="3" name="Immagine 2"/>
          <p:cNvPicPr>
            <a:picLocks noChangeAspect="1"/>
          </p:cNvPicPr>
          <p:nvPr/>
        </p:nvPicPr>
        <p:blipFill rotWithShape="1">
          <a:blip r:embed="rId2"/>
          <a:srcRect l="-522" t="10913" r="1"/>
          <a:stretch/>
        </p:blipFill>
        <p:spPr>
          <a:xfrm>
            <a:off x="4421065" y="1616074"/>
            <a:ext cx="3572981" cy="3803651"/>
          </a:xfrm>
          <a:prstGeom prst="rect">
            <a:avLst/>
          </a:prstGeom>
        </p:spPr>
      </p:pic>
    </p:spTree>
    <p:extLst>
      <p:ext uri="{BB962C8B-B14F-4D97-AF65-F5344CB8AC3E}">
        <p14:creationId xmlns:p14="http://schemas.microsoft.com/office/powerpoint/2010/main" val="83646722"/>
      </p:ext>
    </p:extLst>
  </p:cSld>
  <p:clrMapOvr>
    <a:masterClrMapping/>
  </p:clrMapOvr>
  <p:transition spd="slow">
    <p:comb/>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p:txBody>
          <a:bodyPr>
            <a:normAutofit/>
          </a:bodyPr>
          <a:lstStyle/>
          <a:p>
            <a:pPr algn="l"/>
            <a:r>
              <a:rPr lang="it-IT" dirty="0"/>
              <a:t>PARAFRASI</a:t>
            </a:r>
          </a:p>
        </p:txBody>
      </p:sp>
      <p:sp>
        <p:nvSpPr>
          <p:cNvPr id="7" name="Segnaposto contenuto 6"/>
          <p:cNvSpPr>
            <a:spLocks noGrp="1"/>
          </p:cNvSpPr>
          <p:nvPr>
            <p:ph sz="half" idx="1"/>
          </p:nvPr>
        </p:nvSpPr>
        <p:spPr/>
        <p:txBody>
          <a:bodyPr/>
          <a:lstStyle/>
          <a:p>
            <a:pPr marL="0" indent="0">
              <a:buNone/>
              <a:defRPr/>
            </a:pPr>
            <a:r>
              <a:rPr lang="it-IT" dirty="0">
                <a:latin typeface="Calibri" panose="020F0502020204030204" pitchFamily="34" charset="0"/>
              </a:rPr>
              <a:t>Il sole è un’energia rinnovabile che serve ad allietare la nostra vita.</a:t>
            </a:r>
          </a:p>
          <a:p>
            <a:pPr marL="0" indent="0">
              <a:buNone/>
              <a:defRPr/>
            </a:pPr>
            <a:r>
              <a:rPr lang="it-IT" dirty="0">
                <a:latin typeface="Calibri" panose="020F0502020204030204" pitchFamily="34" charset="0"/>
              </a:rPr>
              <a:t>Il sole è grande e tondo, riesce ad illuminare tutto il mondo.</a:t>
            </a:r>
          </a:p>
          <a:p>
            <a:pPr marL="0" indent="0">
              <a:buNone/>
              <a:defRPr/>
            </a:pPr>
            <a:r>
              <a:rPr lang="it-IT" dirty="0">
                <a:latin typeface="Calibri" panose="020F0502020204030204" pitchFamily="34" charset="0"/>
              </a:rPr>
              <a:t>Anche quando il cielo è cupo, anche quando il tempo non è sereno, arriva il sole e appare l’arcobaleno.</a:t>
            </a:r>
          </a:p>
          <a:p>
            <a:pPr marL="0" indent="0">
              <a:buNone/>
              <a:defRPr/>
            </a:pPr>
            <a:r>
              <a:rPr lang="it-IT" dirty="0">
                <a:latin typeface="Calibri" panose="020F0502020204030204" pitchFamily="34" charset="0"/>
              </a:rPr>
              <a:t>Molti pensano che le giornate non cambierebbero se lui non ci fosse, ma si sbagliano.</a:t>
            </a:r>
          </a:p>
          <a:p>
            <a:pPr marL="0" indent="0">
              <a:buNone/>
            </a:pPr>
            <a:endParaRPr lang="it-IT" dirty="0"/>
          </a:p>
        </p:txBody>
      </p:sp>
      <p:sp>
        <p:nvSpPr>
          <p:cNvPr id="8" name="Segnaposto contenuto 7"/>
          <p:cNvSpPr>
            <a:spLocks noGrp="1"/>
          </p:cNvSpPr>
          <p:nvPr>
            <p:ph sz="half" idx="2"/>
          </p:nvPr>
        </p:nvSpPr>
        <p:spPr/>
        <p:txBody>
          <a:bodyPr/>
          <a:lstStyle/>
          <a:p>
            <a:pPr marL="0" indent="0">
              <a:buNone/>
              <a:defRPr/>
            </a:pPr>
            <a:r>
              <a:rPr lang="it-IT" dirty="0">
                <a:latin typeface="Calibri" panose="020F0502020204030204" pitchFamily="34" charset="0"/>
              </a:rPr>
              <a:t>Noi sfruttiamo la sua energia che è pulita, preziosa e non inquinante.</a:t>
            </a:r>
          </a:p>
          <a:p>
            <a:pPr marL="0" indent="0">
              <a:buNone/>
              <a:defRPr/>
            </a:pPr>
            <a:r>
              <a:rPr lang="it-IT" dirty="0">
                <a:latin typeface="Calibri" panose="020F0502020204030204" pitchFamily="34" charset="0"/>
              </a:rPr>
              <a:t>Per sfruttare questa meravigliosa fonte di vitalità basta installare dei pannelli solari sui tetti delle case per scaldarle. </a:t>
            </a:r>
          </a:p>
          <a:p>
            <a:pPr marL="0" indent="0">
              <a:buNone/>
              <a:defRPr/>
            </a:pPr>
            <a:r>
              <a:rPr lang="it-IT" dirty="0">
                <a:latin typeface="Calibri" panose="020F0502020204030204" pitchFamily="34" charset="0"/>
              </a:rPr>
              <a:t>Senza il sole non ci sarebbe vita.</a:t>
            </a:r>
            <a:endParaRPr lang="it-IT" dirty="0"/>
          </a:p>
          <a:p>
            <a:pPr marL="0" indent="0">
              <a:buNone/>
              <a:defRPr/>
            </a:pPr>
            <a:endParaRPr lang="it-IT" dirty="0"/>
          </a:p>
        </p:txBody>
      </p:sp>
      <p:pic>
        <p:nvPicPr>
          <p:cNvPr id="9" name="Picture 9" descr="Sole, cielo e storie per bambini - Mondo Fantastic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31550" y="4289783"/>
            <a:ext cx="1835944" cy="170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0435385"/>
      </p:ext>
    </p:extLst>
  </p:cSld>
  <p:clrMapOvr>
    <a:masterClrMapping/>
  </p:clrMapOvr>
  <mc:AlternateContent xmlns:mc="http://schemas.openxmlformats.org/markup-compatibility/2006" xmlns:p14="http://schemas.microsoft.com/office/powerpoint/2010/main">
    <mc:Choice Requires="p14">
      <p:transition spd="slow" p14:dur="2000">
        <p:wheel spokes="1"/>
      </p:transition>
    </mc:Choice>
    <mc:Fallback xmlns="">
      <p:transition spd="slow">
        <p:wheel spokes="1"/>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descr="energia_solare.gif"/>
          <p:cNvPicPr>
            <a:picLocks noGrp="1" noChangeAspect="1"/>
          </p:cNvPicPr>
          <p:nvPr>
            <p:ph idx="1"/>
          </p:nvPr>
        </p:nvPicPr>
        <p:blipFill>
          <a:blip r:embed="rId2" cstate="print"/>
          <a:stretch>
            <a:fillRect/>
          </a:stretch>
        </p:blipFill>
        <p:spPr>
          <a:xfrm>
            <a:off x="1143000" y="857251"/>
            <a:ext cx="6858000" cy="5143499"/>
          </a:xfrm>
        </p:spPr>
      </p:pic>
    </p:spTree>
    <p:extLst>
      <p:ext uri="{BB962C8B-B14F-4D97-AF65-F5344CB8AC3E}">
        <p14:creationId xmlns:p14="http://schemas.microsoft.com/office/powerpoint/2010/main" val="37205714"/>
      </p:ext>
    </p:extLst>
  </p:cSld>
  <p:clrMapOvr>
    <a:masterClrMapping/>
  </p:clrMapOvr>
  <mc:AlternateContent xmlns:mc="http://schemas.openxmlformats.org/markup-compatibility/2006" xmlns:p14="http://schemas.microsoft.com/office/powerpoint/2010/main">
    <mc:Choice Requires="p14">
      <p:transition spd="slow" p14:dur="2000">
        <p14:switch dir="r"/>
      </p:transition>
    </mc:Choice>
    <mc:Fallback xmlns="">
      <p:transitio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a:xfrm>
            <a:off x="1343025" y="1319592"/>
            <a:ext cx="6457950" cy="969771"/>
          </a:xfrm>
        </p:spPr>
        <p:txBody>
          <a:bodyPr/>
          <a:lstStyle/>
          <a:p>
            <a:pPr algn="ctr"/>
            <a:r>
              <a:rPr lang="it-IT" dirty="0" smtClean="0">
                <a:latin typeface="Calibri" panose="020F0502020204030204" pitchFamily="34" charset="0"/>
              </a:rPr>
              <a:t>COMMENTO DELLA POESIA</a:t>
            </a:r>
            <a:endParaRPr lang="it-IT" dirty="0">
              <a:latin typeface="Calibri" panose="020F0502020204030204" pitchFamily="34" charset="0"/>
            </a:endParaRPr>
          </a:p>
        </p:txBody>
      </p:sp>
      <p:sp>
        <p:nvSpPr>
          <p:cNvPr id="7" name="Rettangolo 6"/>
          <p:cNvSpPr/>
          <p:nvPr/>
        </p:nvSpPr>
        <p:spPr>
          <a:xfrm>
            <a:off x="1522880" y="2289362"/>
            <a:ext cx="5728446" cy="3393237"/>
          </a:xfrm>
          <a:prstGeom prst="rect">
            <a:avLst/>
          </a:prstGeom>
        </p:spPr>
        <p:txBody>
          <a:bodyPr wrap="square">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it-IT" sz="195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La poesia «Il sole energia vitale» scritta da noi alunni della 2^C tratta dell’energia rinnovabile e in particolare del Sole. Non si pensa mai che il sole possa non sorgere più. Al mattino vederlo splendere  dà un senso di gioia e libertà, la giornata inizia meglio. Il sole è una stella piccolissima ma riesce a illuminare tutta la Terra e a riscaldarla. Le giornate sono belle anche se piove perché  dopo ritorna il sole con il suo arcobaleno. Il sole regala la vita a tutti gli essere viventi, fa crescere noi e la natura e per ringraziarlo possiamo sfruttarlo come energia rinnovabile.</a:t>
            </a:r>
          </a:p>
        </p:txBody>
      </p:sp>
    </p:spTree>
    <p:extLst>
      <p:ext uri="{BB962C8B-B14F-4D97-AF65-F5344CB8AC3E}">
        <p14:creationId xmlns:p14="http://schemas.microsoft.com/office/powerpoint/2010/main" val="2788161313"/>
      </p:ext>
    </p:extLst>
  </p:cSld>
  <p:clrMapOvr>
    <a:masterClrMapping/>
  </p:clrMapOvr>
  <mc:AlternateContent xmlns:mc="http://schemas.openxmlformats.org/markup-compatibility/2006" xmlns:p14="http://schemas.microsoft.com/office/powerpoint/2010/main">
    <mc:Choice Requires="p14">
      <p:transition spd="slow" p14:dur="2000">
        <p14:window dir="vert"/>
      </p:transition>
    </mc:Choice>
    <mc:Fallback xmlns="">
      <p:transitio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9601056"/>
      </p:ext>
    </p:extLst>
  </p:cSld>
  <p:clrMapOvr>
    <a:masterClrMapping/>
  </p:clrMapOvr>
  <mc:AlternateContent xmlns:mc="http://schemas.openxmlformats.org/markup-compatibility/2006" xmlns:p14="http://schemas.microsoft.com/office/powerpoint/2010/main">
    <mc:Choice Requires="p14">
      <p:transition spd="slow" p14:dur="2000">
        <p14:flash/>
      </p:transition>
    </mc:Choice>
    <mc:Fallback xmlns="">
      <p:transition spd="slow">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1343025" y="1309506"/>
            <a:ext cx="6457950" cy="969771"/>
          </a:xfrm>
        </p:spPr>
        <p:txBody>
          <a:bodyPr/>
          <a:lstStyle/>
          <a:p>
            <a:pPr algn="ctr"/>
            <a:r>
              <a:rPr lang="it-IT" dirty="0" smtClean="0"/>
              <a:t>ANALISI Del testo poetico</a:t>
            </a:r>
            <a:endParaRPr lang="it-IT" dirty="0"/>
          </a:p>
        </p:txBody>
      </p:sp>
      <p:sp>
        <p:nvSpPr>
          <p:cNvPr id="3" name="Segnaposto contenuto 2"/>
          <p:cNvSpPr>
            <a:spLocks noGrp="1"/>
          </p:cNvSpPr>
          <p:nvPr>
            <p:ph idx="1"/>
          </p:nvPr>
        </p:nvSpPr>
        <p:spPr>
          <a:xfrm>
            <a:off x="514350" y="2503170"/>
            <a:ext cx="8115300" cy="2569733"/>
          </a:xfrm>
        </p:spPr>
        <p:txBody>
          <a:bodyPr>
            <a:normAutofit fontScale="92500" lnSpcReduction="10000"/>
          </a:bodyPr>
          <a:lstStyle/>
          <a:p>
            <a:pPr algn="ctr">
              <a:buNone/>
              <a:defRPr/>
            </a:pPr>
            <a:r>
              <a:rPr lang="it-IT" sz="3225" dirty="0">
                <a:latin typeface="Calibri" panose="020F0502020204030204" pitchFamily="34" charset="0"/>
              </a:rPr>
              <a:t>La poesia è composta da 4 strofe con versi di varia lunghezza e di numero.</a:t>
            </a:r>
          </a:p>
          <a:p>
            <a:pPr algn="ctr">
              <a:buNone/>
              <a:defRPr/>
            </a:pPr>
            <a:r>
              <a:rPr lang="it-IT" sz="3225" dirty="0">
                <a:latin typeface="Calibri" panose="020F0502020204030204" pitchFamily="34" charset="0"/>
              </a:rPr>
              <a:t>I versi seguono lo schema della rima baciata.</a:t>
            </a:r>
          </a:p>
          <a:p>
            <a:pPr algn="ctr">
              <a:buNone/>
              <a:defRPr/>
            </a:pPr>
            <a:r>
              <a:rPr lang="it-IT" sz="3225" dirty="0">
                <a:latin typeface="Calibri" panose="020F0502020204030204" pitchFamily="34" charset="0"/>
              </a:rPr>
              <a:t>  Tra le figure retoriche sono  presenti enjambement, anafore, inversioni, </a:t>
            </a:r>
            <a:r>
              <a:rPr lang="it-IT" sz="3225" dirty="0" err="1">
                <a:latin typeface="Calibri" panose="020F0502020204030204" pitchFamily="34" charset="0"/>
              </a:rPr>
              <a:t>persoificazioni</a:t>
            </a:r>
            <a:r>
              <a:rPr lang="it-IT" sz="3225" dirty="0">
                <a:latin typeface="Calibri" panose="020F0502020204030204" pitchFamily="34" charset="0"/>
              </a:rPr>
              <a:t> e metafore.</a:t>
            </a:r>
            <a:endParaRPr lang="it-IT" dirty="0"/>
          </a:p>
        </p:txBody>
      </p:sp>
    </p:spTree>
    <p:extLst>
      <p:ext uri="{BB962C8B-B14F-4D97-AF65-F5344CB8AC3E}">
        <p14:creationId xmlns:p14="http://schemas.microsoft.com/office/powerpoint/2010/main" val="3161530698"/>
      </p:ext>
    </p:extLst>
  </p:cSld>
  <p:clrMapOvr>
    <a:masterClrMapping/>
  </p:clrMapOvr>
  <mc:AlternateContent xmlns:mc="http://schemas.openxmlformats.org/markup-compatibility/2006" xmlns:p14="http://schemas.microsoft.com/office/powerpoint/2010/main">
    <mc:Choice Requires="p14">
      <p:transition spd="slow" p14:dur="2000">
        <p:checker/>
      </p:transition>
    </mc:Choice>
    <mc:Fallback xmlns="">
      <p:transition spd="slow">
        <p:checker/>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423583" y="1105330"/>
            <a:ext cx="8411136" cy="4685898"/>
          </a:xfrm>
          <a:prstGeom prst="rect">
            <a:avLst/>
          </a:prstGeom>
          <a:noFill/>
          <a:ln>
            <a:solidFill>
              <a:schemeClr val="bg1"/>
            </a:solidFill>
          </a:ln>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it-IT" sz="1500" b="1" i="0" u="sng" strike="noStrike" kern="1200" cap="none" spc="0" normalizeH="0" baseline="0" noProof="0" dirty="0">
                <a:ln>
                  <a:noFill/>
                </a:ln>
                <a:solidFill>
                  <a:srgbClr val="00B0F0"/>
                </a:solidFill>
                <a:effectLst/>
                <a:uLnTx/>
                <a:uFillTx/>
                <a:latin typeface="Calibri" panose="020F0502020204030204" pitchFamily="34" charset="0"/>
                <a:ea typeface="+mn-ea"/>
                <a:cs typeface="+mn-cs"/>
              </a:rPr>
              <a:t>Il sole </a:t>
            </a:r>
            <a:r>
              <a:rPr kumimoji="0" lang="it-IT" sz="15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è un’energia </a:t>
            </a:r>
            <a:r>
              <a:rPr kumimoji="0" lang="it-IT" sz="1500" b="1" i="0" u="sng" strike="noStrike" kern="1200" cap="none" spc="0" normalizeH="0" baseline="0" noProof="0" dirty="0">
                <a:ln>
                  <a:noFill/>
                </a:ln>
                <a:solidFill>
                  <a:srgbClr val="FF0000"/>
                </a:solidFill>
                <a:effectLst/>
                <a:uLnTx/>
                <a:uFillTx/>
                <a:latin typeface="Calibri" panose="020F0502020204030204" pitchFamily="34" charset="0"/>
                <a:ea typeface="+mn-ea"/>
                <a:cs typeface="+mn-cs"/>
              </a:rPr>
              <a:t>infinita</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it-IT" sz="15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utile per  la </a:t>
            </a:r>
            <a:r>
              <a:rPr kumimoji="0" lang="it-IT" sz="1500" b="1" i="0" u="sng" strike="noStrike" kern="1200" cap="none" spc="0" normalizeH="0" baseline="0" noProof="0" dirty="0">
                <a:ln>
                  <a:noFill/>
                </a:ln>
                <a:solidFill>
                  <a:srgbClr val="FF0000"/>
                </a:solidFill>
                <a:effectLst/>
                <a:uLnTx/>
                <a:uFillTx/>
                <a:latin typeface="Calibri" panose="020F0502020204030204" pitchFamily="34" charset="0"/>
                <a:ea typeface="+mn-ea"/>
                <a:cs typeface="+mn-cs"/>
              </a:rPr>
              <a:t>vita</a:t>
            </a:r>
            <a:endParaRPr kumimoji="0" lang="it-IT" sz="15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it-IT" sz="1500" b="1" i="0" u="sng" strike="noStrike" kern="1200" cap="none" spc="0" normalizeH="0" baseline="0" noProof="0" dirty="0">
                <a:ln>
                  <a:noFill/>
                </a:ln>
                <a:solidFill>
                  <a:srgbClr val="00B0F0"/>
                </a:solidFill>
                <a:effectLst/>
                <a:uLnTx/>
                <a:uFillTx/>
                <a:latin typeface="Calibri" panose="020F0502020204030204" pitchFamily="34" charset="0"/>
                <a:ea typeface="+mn-ea"/>
                <a:cs typeface="+mn-cs"/>
              </a:rPr>
              <a:t>Il sole </a:t>
            </a:r>
            <a:r>
              <a:rPr kumimoji="0" lang="it-IT" sz="15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è grande e </a:t>
            </a:r>
            <a:r>
              <a:rPr kumimoji="0" lang="it-IT" sz="1500" b="1" i="0" u="sng" strike="noStrike" kern="1200" cap="none" spc="0" normalizeH="0" baseline="0" noProof="0" dirty="0">
                <a:ln>
                  <a:noFill/>
                </a:ln>
                <a:solidFill>
                  <a:srgbClr val="588FE2">
                    <a:lumMod val="75000"/>
                  </a:srgbClr>
                </a:solidFill>
                <a:effectLst/>
                <a:uLnTx/>
                <a:uFillTx/>
                <a:latin typeface="Calibri" panose="020F0502020204030204" pitchFamily="34" charset="0"/>
                <a:ea typeface="+mn-ea"/>
                <a:cs typeface="+mn-cs"/>
              </a:rPr>
              <a:t>tondo</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it-IT" sz="15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e illumina tutto il </a:t>
            </a:r>
            <a:r>
              <a:rPr kumimoji="0" lang="it-IT" sz="1500" b="1" i="0" u="sng" strike="noStrike" kern="1200" cap="none" spc="0" normalizeH="0" baseline="0" noProof="0" dirty="0">
                <a:ln>
                  <a:noFill/>
                </a:ln>
                <a:solidFill>
                  <a:srgbClr val="588FE2">
                    <a:lumMod val="75000"/>
                  </a:srgbClr>
                </a:solidFill>
                <a:effectLst/>
                <a:uLnTx/>
                <a:uFillTx/>
                <a:latin typeface="Calibri" panose="020F0502020204030204" pitchFamily="34" charset="0"/>
                <a:ea typeface="+mn-ea"/>
                <a:cs typeface="+mn-cs"/>
              </a:rPr>
              <a:t>mondo</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it-IT" sz="15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it-IT" sz="15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Anche se il tempo non è </a:t>
            </a:r>
            <a:r>
              <a:rPr kumimoji="0" lang="it-IT" sz="1500" b="1" i="0" u="sng" strike="noStrike" kern="1200" cap="none" spc="0" normalizeH="0" baseline="0" noProof="0" dirty="0">
                <a:ln>
                  <a:noFill/>
                </a:ln>
                <a:solidFill>
                  <a:srgbClr val="FFC000"/>
                </a:solidFill>
                <a:effectLst/>
                <a:uLnTx/>
                <a:uFillTx/>
                <a:latin typeface="Calibri" panose="020F0502020204030204" pitchFamily="34" charset="0"/>
                <a:ea typeface="+mn-ea"/>
                <a:cs typeface="+mn-cs"/>
              </a:rPr>
              <a:t>sereno</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it-IT" sz="15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arriva il sole e spunta </a:t>
            </a:r>
            <a:r>
              <a:rPr kumimoji="0" lang="it-IT" sz="1500" b="1" i="0" u="sng" strike="noStrike" kern="1200" cap="none" spc="0" normalizeH="0" baseline="0" noProof="0" dirty="0">
                <a:ln>
                  <a:noFill/>
                </a:ln>
                <a:solidFill>
                  <a:srgbClr val="FFC000"/>
                </a:solidFill>
                <a:effectLst/>
                <a:uLnTx/>
                <a:uFillTx/>
                <a:latin typeface="Calibri" panose="020F0502020204030204" pitchFamily="34" charset="0"/>
                <a:ea typeface="+mn-ea"/>
                <a:cs typeface="+mn-cs"/>
              </a:rPr>
              <a:t>l’arcobaleno</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it-IT" sz="15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Molti pensano che utile non </a:t>
            </a:r>
            <a:r>
              <a:rPr kumimoji="0" lang="it-IT" sz="1500" b="1" i="0" u="sng" strike="noStrike" kern="1200" cap="none" spc="0" normalizeH="0" baseline="0" noProof="0" dirty="0">
                <a:ln>
                  <a:noFill/>
                </a:ln>
                <a:solidFill>
                  <a:srgbClr val="9D074E"/>
                </a:solidFill>
                <a:effectLst/>
                <a:uLnTx/>
                <a:uFillTx/>
                <a:latin typeface="Calibri" panose="020F0502020204030204" pitchFamily="34" charset="0"/>
                <a:ea typeface="+mn-ea"/>
                <a:cs typeface="+mn-cs"/>
              </a:rPr>
              <a:t>è </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it-IT" sz="1500" b="1" i="0" u="sng" strike="noStrike" kern="1200" cap="none" spc="0" normalizeH="0" baseline="0" noProof="0" dirty="0">
                <a:ln>
                  <a:noFill/>
                </a:ln>
                <a:solidFill>
                  <a:srgbClr val="8D65EA">
                    <a:lumMod val="75000"/>
                  </a:srgbClr>
                </a:solidFill>
                <a:effectLst/>
                <a:uLnTx/>
                <a:uFillTx/>
                <a:latin typeface="Calibri" panose="020F0502020204030204" pitchFamily="34" charset="0"/>
                <a:ea typeface="+mn-ea"/>
                <a:cs typeface="+mn-cs"/>
              </a:rPr>
              <a:t>ma le giornate son più </a:t>
            </a:r>
            <a:r>
              <a:rPr kumimoji="0" lang="it-IT" sz="1500" b="1" i="0" u="sng" strike="noStrike" kern="1200" cap="none" spc="0" normalizeH="0" baseline="0" noProof="0" dirty="0">
                <a:ln>
                  <a:noFill/>
                </a:ln>
                <a:solidFill>
                  <a:prstClr val="white">
                    <a:lumMod val="50000"/>
                  </a:prstClr>
                </a:solidFill>
                <a:effectLst/>
                <a:uLnTx/>
                <a:uFillTx/>
                <a:latin typeface="Calibri" panose="020F0502020204030204" pitchFamily="34" charset="0"/>
                <a:ea typeface="+mn-ea"/>
                <a:cs typeface="+mn-cs"/>
              </a:rPr>
              <a:t>belle</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it-IT" sz="1500" b="1" i="0" u="sng"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r>
              <a:rPr kumimoji="0" lang="it-IT" sz="1500" b="1" i="0" u="sng" strike="noStrike" kern="1200" cap="none" spc="0" normalizeH="0" baseline="0" noProof="0" dirty="0">
                <a:ln>
                  <a:noFill/>
                </a:ln>
                <a:solidFill>
                  <a:srgbClr val="8D65EA">
                    <a:lumMod val="75000"/>
                  </a:srgbClr>
                </a:solidFill>
                <a:effectLst/>
                <a:uLnTx/>
                <a:uFillTx/>
                <a:latin typeface="Calibri" panose="020F0502020204030204" pitchFamily="34" charset="0"/>
                <a:ea typeface="+mn-ea"/>
                <a:cs typeface="+mn-cs"/>
              </a:rPr>
              <a:t>quando lui </a:t>
            </a:r>
            <a:r>
              <a:rPr kumimoji="0" lang="it-IT" sz="1500" b="1" i="0" u="sng" strike="noStrike" kern="1200" cap="none" spc="0" normalizeH="0" baseline="0" noProof="0" dirty="0">
                <a:ln>
                  <a:noFill/>
                </a:ln>
                <a:solidFill>
                  <a:srgbClr val="9D074E"/>
                </a:solidFill>
                <a:effectLst/>
                <a:uLnTx/>
                <a:uFillTx/>
                <a:latin typeface="Calibri" panose="020F0502020204030204" pitchFamily="34" charset="0"/>
                <a:ea typeface="+mn-ea"/>
                <a:cs typeface="+mn-cs"/>
              </a:rPr>
              <a:t>c’è</a:t>
            </a:r>
          </a:p>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it-IT" sz="15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it-IT" sz="1500" b="1" i="0" u="sng" strike="noStrike" kern="1200" cap="none" spc="0" normalizeH="0" baseline="0" noProof="0" dirty="0">
                <a:ln>
                  <a:noFill/>
                </a:ln>
                <a:solidFill>
                  <a:srgbClr val="9D074E">
                    <a:lumMod val="60000"/>
                    <a:lumOff val="40000"/>
                  </a:srgbClr>
                </a:solidFill>
                <a:effectLst/>
                <a:uLnTx/>
                <a:uFillTx/>
                <a:latin typeface="Calibri" panose="020F0502020204030204" pitchFamily="34" charset="0"/>
                <a:ea typeface="+mn-ea"/>
                <a:cs typeface="+mn-cs"/>
              </a:rPr>
              <a:t>Con i suoi sorrisi </a:t>
            </a:r>
            <a:r>
              <a:rPr kumimoji="0" lang="it-IT" sz="15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ci regala </a:t>
            </a:r>
            <a:r>
              <a:rPr kumimoji="0" lang="it-IT" sz="1500" b="1" i="0" u="sng" strike="noStrike" kern="1200" cap="none" spc="0" normalizeH="0" baseline="0" noProof="0" dirty="0">
                <a:ln>
                  <a:noFill/>
                </a:ln>
                <a:solidFill>
                  <a:srgbClr val="454545"/>
                </a:solidFill>
                <a:effectLst/>
                <a:uLnTx/>
                <a:uFillTx/>
                <a:latin typeface="Calibri" panose="020F0502020204030204" pitchFamily="34" charset="0"/>
                <a:ea typeface="+mn-ea"/>
                <a:cs typeface="+mn-cs"/>
              </a:rPr>
              <a:t>energia</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it-IT" sz="15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Il calore dei suoi raggi noi </a:t>
            </a:r>
            <a:r>
              <a:rPr kumimoji="0" lang="it-IT" sz="1500" b="1" i="0" u="sng" strike="noStrike" kern="1200" cap="none" spc="0" normalizeH="0" baseline="0" noProof="0" dirty="0">
                <a:ln>
                  <a:noFill/>
                </a:ln>
                <a:solidFill>
                  <a:srgbClr val="7F2294"/>
                </a:solidFill>
                <a:effectLst/>
                <a:uLnTx/>
                <a:uFillTx/>
                <a:latin typeface="Calibri" panose="020F0502020204030204" pitchFamily="34" charset="0"/>
                <a:ea typeface="+mn-ea"/>
                <a:cs typeface="+mn-cs"/>
              </a:rPr>
              <a:t>sfruttiamo</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it-IT" sz="15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ed energia preziosa e  non inquinante </a:t>
            </a:r>
            <a:r>
              <a:rPr kumimoji="0" lang="it-IT" sz="1500" b="1" i="0" u="sng" strike="noStrike" kern="1200" cap="none" spc="0" normalizeH="0" baseline="0" noProof="0" dirty="0">
                <a:ln>
                  <a:noFill/>
                </a:ln>
                <a:solidFill>
                  <a:srgbClr val="7F2294"/>
                </a:solidFill>
                <a:effectLst/>
                <a:uLnTx/>
                <a:uFillTx/>
                <a:latin typeface="Calibri" panose="020F0502020204030204" pitchFamily="34" charset="0"/>
                <a:ea typeface="+mn-ea"/>
                <a:cs typeface="+mn-cs"/>
              </a:rPr>
              <a:t>otteniamo</a:t>
            </a:r>
          </a:p>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it-IT" sz="15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it-IT" sz="15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Basta installare sui tetti dei </a:t>
            </a:r>
            <a:r>
              <a:rPr kumimoji="0" lang="it-IT" sz="1500" b="1" i="0" u="sng" strike="noStrike" kern="1200" cap="none" spc="0" normalizeH="0" baseline="0" noProof="0" dirty="0">
                <a:ln>
                  <a:noFill/>
                </a:ln>
                <a:solidFill>
                  <a:srgbClr val="00B050"/>
                </a:solidFill>
                <a:effectLst/>
                <a:uLnTx/>
                <a:uFillTx/>
                <a:latin typeface="Calibri" panose="020F0502020204030204" pitchFamily="34" charset="0"/>
                <a:ea typeface="+mn-ea"/>
                <a:cs typeface="+mn-cs"/>
              </a:rPr>
              <a:t>pannelli</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it-IT" sz="1500" b="1" i="0" u="sng" strike="noStrike" kern="1200" cap="none" spc="0" normalizeH="0" baseline="0" noProof="0" dirty="0">
                <a:ln>
                  <a:noFill/>
                </a:ln>
                <a:solidFill>
                  <a:srgbClr val="8D65EA">
                    <a:lumMod val="75000"/>
                  </a:srgbClr>
                </a:solidFill>
                <a:effectLst/>
                <a:uLnTx/>
                <a:uFillTx/>
                <a:latin typeface="Calibri" panose="020F0502020204030204" pitchFamily="34" charset="0"/>
                <a:ea typeface="+mn-ea"/>
                <a:cs typeface="+mn-cs"/>
              </a:rPr>
              <a:t>e le case scalderemo con </a:t>
            </a:r>
            <a:r>
              <a:rPr kumimoji="0" lang="it-IT" sz="1500" b="1" i="0" u="sng" strike="noStrike" kern="1200" cap="none" spc="0" normalizeH="0" baseline="0" noProof="0" dirty="0">
                <a:ln>
                  <a:noFill/>
                </a:ln>
                <a:solidFill>
                  <a:srgbClr val="00B050"/>
                </a:solidFill>
                <a:effectLst/>
                <a:uLnTx/>
                <a:uFillTx/>
                <a:latin typeface="Calibri" panose="020F0502020204030204" pitchFamily="34" charset="0"/>
                <a:ea typeface="+mn-ea"/>
                <a:cs typeface="+mn-cs"/>
              </a:rPr>
              <a:t>quelli</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it-IT" sz="15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Della vita lui è la </a:t>
            </a:r>
            <a:r>
              <a:rPr kumimoji="0" lang="it-IT" sz="1500" b="1" i="0" u="sng" strike="noStrike" kern="1200" cap="none" spc="0" normalizeH="0" baseline="0" noProof="0" dirty="0">
                <a:ln>
                  <a:noFill/>
                </a:ln>
                <a:solidFill>
                  <a:srgbClr val="127CA4">
                    <a:lumMod val="50000"/>
                  </a:srgbClr>
                </a:solidFill>
                <a:effectLst/>
                <a:uLnTx/>
                <a:uFillTx/>
                <a:latin typeface="Calibri" panose="020F0502020204030204" pitchFamily="34" charset="0"/>
                <a:ea typeface="+mn-ea"/>
                <a:cs typeface="+mn-cs"/>
              </a:rPr>
              <a:t>culla </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it-IT" sz="15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e senza lui non ci sarebbe </a:t>
            </a:r>
            <a:r>
              <a:rPr kumimoji="0" lang="it-IT" sz="1500" b="1" i="0" u="sng" strike="noStrike" kern="1200" cap="none" spc="0" normalizeH="0" baseline="0" noProof="0" dirty="0">
                <a:ln>
                  <a:noFill/>
                </a:ln>
                <a:solidFill>
                  <a:srgbClr val="127CA4">
                    <a:lumMod val="50000"/>
                  </a:srgbClr>
                </a:solidFill>
                <a:effectLst/>
                <a:uLnTx/>
                <a:uFillTx/>
                <a:latin typeface="Calibri" panose="020F0502020204030204" pitchFamily="34" charset="0"/>
                <a:ea typeface="+mn-ea"/>
                <a:cs typeface="+mn-cs"/>
              </a:rPr>
              <a:t>nulla</a:t>
            </a:r>
          </a:p>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it-IT" sz="135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7" name="Parentesi graffa aperta 6"/>
          <p:cNvSpPr/>
          <p:nvPr/>
        </p:nvSpPr>
        <p:spPr>
          <a:xfrm>
            <a:off x="8017808" y="1147243"/>
            <a:ext cx="746312" cy="1022024"/>
          </a:xfrm>
          <a:prstGeom prst="leftBrace">
            <a:avLst/>
          </a:prstGeom>
          <a:solidFill>
            <a:schemeClr val="bg1"/>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it-IT" sz="1350" b="0" i="0" u="none" strike="noStrike" kern="1200" cap="none" spc="0" normalizeH="0" baseline="0" noProof="0" dirty="0">
                <a:ln>
                  <a:noFill/>
                </a:ln>
                <a:solidFill>
                  <a:srgbClr val="FF0000"/>
                </a:solidFill>
                <a:effectLst/>
                <a:uLnTx/>
                <a:uFillTx/>
                <a:latin typeface="Century Gothic"/>
                <a:ea typeface="+mn-ea"/>
                <a:cs typeface="+mn-cs"/>
              </a:rPr>
              <a:t>AA</a:t>
            </a:r>
            <a:r>
              <a:rPr kumimoji="0" lang="it-IT" sz="1350" b="0" i="0" u="none" strike="noStrike" kern="1200" cap="none" spc="0" normalizeH="0" baseline="0" noProof="0" dirty="0">
                <a:ln>
                  <a:noFill/>
                </a:ln>
                <a:solidFill>
                  <a:srgbClr val="588FE2">
                    <a:lumMod val="75000"/>
                  </a:srgbClr>
                </a:solidFill>
                <a:effectLst/>
                <a:uLnTx/>
                <a:uFillTx/>
                <a:latin typeface="Century Gothic"/>
                <a:ea typeface="+mn-ea"/>
                <a:cs typeface="+mn-cs"/>
              </a:rPr>
              <a:t>BB</a:t>
            </a:r>
          </a:p>
        </p:txBody>
      </p:sp>
      <p:sp>
        <p:nvSpPr>
          <p:cNvPr id="13" name="Parentesi graffa aperta 12"/>
          <p:cNvSpPr/>
          <p:nvPr/>
        </p:nvSpPr>
        <p:spPr>
          <a:xfrm>
            <a:off x="8098488" y="2254939"/>
            <a:ext cx="645460" cy="1109383"/>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it-IT" sz="1350" b="0" i="0" u="none" strike="noStrike" kern="1200" cap="none" spc="0" normalizeH="0" baseline="0" noProof="0" dirty="0">
                <a:ln>
                  <a:noFill/>
                </a:ln>
                <a:solidFill>
                  <a:srgbClr val="FFC000"/>
                </a:solidFill>
                <a:effectLst/>
                <a:uLnTx/>
                <a:uFillTx/>
                <a:latin typeface="Century Gothic"/>
                <a:ea typeface="+mn-ea"/>
                <a:cs typeface="+mn-cs"/>
              </a:rPr>
              <a:t>CC</a:t>
            </a:r>
            <a:r>
              <a:rPr kumimoji="0" lang="it-IT" sz="1350" b="0" i="0" u="none" strike="noStrike" kern="1200" cap="none" spc="0" normalizeH="0" baseline="0" noProof="0" dirty="0">
                <a:ln>
                  <a:noFill/>
                </a:ln>
                <a:solidFill>
                  <a:srgbClr val="9D074E"/>
                </a:solidFill>
                <a:effectLst/>
                <a:uLnTx/>
                <a:uFillTx/>
                <a:latin typeface="Century Gothic"/>
                <a:ea typeface="+mn-ea"/>
                <a:cs typeface="+mn-cs"/>
              </a:rPr>
              <a:t>D</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it-IT" sz="1350" b="0" i="0" u="none" strike="noStrike" kern="1200" cap="none" spc="0" normalizeH="0" baseline="0" noProof="0" dirty="0">
                <a:ln>
                  <a:noFill/>
                </a:ln>
                <a:solidFill>
                  <a:prstClr val="white">
                    <a:lumMod val="50000"/>
                  </a:prstClr>
                </a:solidFill>
                <a:effectLst/>
                <a:uLnTx/>
                <a:uFillTx/>
                <a:latin typeface="Century Gothic"/>
                <a:ea typeface="+mn-ea"/>
                <a:cs typeface="+mn-cs"/>
              </a:rPr>
              <a:t>E</a:t>
            </a:r>
            <a:r>
              <a:rPr kumimoji="0" lang="it-IT" sz="1350" b="0" i="0" u="none" strike="noStrike" kern="1200" cap="none" spc="0" normalizeH="0" baseline="0" noProof="0" dirty="0">
                <a:ln>
                  <a:noFill/>
                </a:ln>
                <a:solidFill>
                  <a:srgbClr val="9D074E"/>
                </a:solidFill>
                <a:effectLst/>
                <a:uLnTx/>
                <a:uFillTx/>
                <a:latin typeface="Century Gothic"/>
                <a:ea typeface="+mn-ea"/>
                <a:cs typeface="+mn-cs"/>
              </a:rPr>
              <a:t>D</a:t>
            </a:r>
          </a:p>
        </p:txBody>
      </p:sp>
      <p:sp>
        <p:nvSpPr>
          <p:cNvPr id="14" name="Parentesi graffa aperta 13"/>
          <p:cNvSpPr/>
          <p:nvPr/>
        </p:nvSpPr>
        <p:spPr>
          <a:xfrm>
            <a:off x="8193666" y="3446169"/>
            <a:ext cx="534523" cy="927848"/>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it-IT" sz="1350" b="0" i="0" u="none" strike="noStrike" kern="1200" cap="none" spc="0" normalizeH="0" baseline="0" noProof="0" dirty="0">
                <a:ln>
                  <a:noFill/>
                </a:ln>
                <a:solidFill>
                  <a:srgbClr val="454545"/>
                </a:solidFill>
                <a:effectLst/>
                <a:uLnTx/>
                <a:uFillTx/>
                <a:latin typeface="Century Gothic"/>
                <a:ea typeface="+mn-ea"/>
                <a:cs typeface="+mn-cs"/>
              </a:rPr>
              <a:t>F</a:t>
            </a:r>
            <a:r>
              <a:rPr kumimoji="0" lang="it-IT" sz="1350" b="0" i="0" u="none" strike="noStrike" kern="1200" cap="none" spc="0" normalizeH="0" baseline="0" noProof="0" dirty="0">
                <a:ln>
                  <a:noFill/>
                </a:ln>
                <a:solidFill>
                  <a:srgbClr val="7F2294"/>
                </a:solidFill>
                <a:effectLst/>
                <a:uLnTx/>
                <a:uFillTx/>
                <a:latin typeface="Century Gothic"/>
                <a:ea typeface="+mn-ea"/>
                <a:cs typeface="+mn-cs"/>
              </a:rPr>
              <a:t>GG</a:t>
            </a:r>
          </a:p>
        </p:txBody>
      </p:sp>
      <p:sp>
        <p:nvSpPr>
          <p:cNvPr id="15" name="Parentesi graffa aperta 14"/>
          <p:cNvSpPr/>
          <p:nvPr/>
        </p:nvSpPr>
        <p:spPr>
          <a:xfrm>
            <a:off x="8213838" y="4542571"/>
            <a:ext cx="514351" cy="994254"/>
          </a:xfrm>
          <a:prstGeom prst="leftBrace">
            <a:avLst>
              <a:gd name="adj1" fmla="val 8333"/>
              <a:gd name="adj2" fmla="val 44928"/>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it-IT" sz="1350" b="0" i="0" u="none" strike="noStrike" kern="1200" cap="none" spc="0" normalizeH="0" baseline="0" noProof="0" dirty="0">
                <a:ln>
                  <a:noFill/>
                </a:ln>
                <a:solidFill>
                  <a:srgbClr val="00B050"/>
                </a:solidFill>
                <a:effectLst/>
                <a:uLnTx/>
                <a:uFillTx/>
                <a:latin typeface="Century Gothic"/>
                <a:ea typeface="+mn-ea"/>
                <a:cs typeface="+mn-cs"/>
              </a:rPr>
              <a:t>HH</a:t>
            </a:r>
            <a:r>
              <a:rPr kumimoji="0" lang="it-IT" sz="1350" b="0" i="0" u="none" strike="noStrike" kern="1200" cap="none" spc="0" normalizeH="0" baseline="0" noProof="0" dirty="0">
                <a:ln>
                  <a:noFill/>
                </a:ln>
                <a:solidFill>
                  <a:srgbClr val="127CA4">
                    <a:lumMod val="50000"/>
                  </a:srgbClr>
                </a:solidFill>
                <a:effectLst/>
                <a:uLnTx/>
                <a:uFillTx/>
                <a:latin typeface="Century Gothic"/>
                <a:ea typeface="+mn-ea"/>
                <a:cs typeface="+mn-cs"/>
              </a:rPr>
              <a:t>II</a:t>
            </a:r>
          </a:p>
        </p:txBody>
      </p:sp>
      <p:cxnSp>
        <p:nvCxnSpPr>
          <p:cNvPr id="17" name="Connettore 1 16"/>
          <p:cNvCxnSpPr/>
          <p:nvPr/>
        </p:nvCxnSpPr>
        <p:spPr>
          <a:xfrm flipH="1" flipV="1">
            <a:off x="3005416" y="1679832"/>
            <a:ext cx="605119"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Rettangolo arrotondato 18"/>
          <p:cNvSpPr/>
          <p:nvPr/>
        </p:nvSpPr>
        <p:spPr>
          <a:xfrm>
            <a:off x="1763688" y="1295185"/>
            <a:ext cx="1164196" cy="695885"/>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it-IT" sz="1650" b="0" i="0" u="none" strike="noStrike" kern="1200" cap="none" spc="0" normalizeH="0" baseline="0" noProof="0" dirty="0" err="1">
                <a:ln>
                  <a:noFill/>
                </a:ln>
                <a:solidFill>
                  <a:prstClr val="white"/>
                </a:solidFill>
                <a:effectLst/>
                <a:uLnTx/>
                <a:uFillTx/>
                <a:latin typeface="Calibri" panose="020F0502020204030204" pitchFamily="34" charset="0"/>
                <a:ea typeface="+mn-ea"/>
                <a:cs typeface="+mn-cs"/>
              </a:rPr>
              <a:t>E</a:t>
            </a:r>
            <a:r>
              <a:rPr kumimoji="0" lang="it-IT" sz="1650" b="0" i="0" u="none" strike="noStrike" kern="1200" cap="none" spc="0" normalizeH="0" baseline="0" noProof="0" dirty="0" err="1">
                <a:ln>
                  <a:noFill/>
                </a:ln>
                <a:solidFill>
                  <a:prstClr val="black"/>
                </a:solidFill>
                <a:effectLst/>
                <a:uLnTx/>
                <a:uFillTx/>
                <a:latin typeface="Calibri" panose="020F0502020204030204" pitchFamily="34" charset="0"/>
                <a:ea typeface="+mn-ea"/>
                <a:cs typeface="+mn-cs"/>
              </a:rPr>
              <a:t>Anafora</a:t>
            </a:r>
            <a:endParaRPr kumimoji="0" lang="it-IT" sz="165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cxnSp>
        <p:nvCxnSpPr>
          <p:cNvPr id="6" name="Connettore 1 5"/>
          <p:cNvCxnSpPr/>
          <p:nvPr/>
        </p:nvCxnSpPr>
        <p:spPr>
          <a:xfrm flipH="1">
            <a:off x="2507454" y="3723800"/>
            <a:ext cx="753876" cy="235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ttangolo arrotondato 8"/>
          <p:cNvSpPr/>
          <p:nvPr/>
        </p:nvSpPr>
        <p:spPr>
          <a:xfrm>
            <a:off x="971600" y="3370944"/>
            <a:ext cx="1477861" cy="57186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it-IT" sz="1275"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Personificazione</a:t>
            </a:r>
          </a:p>
        </p:txBody>
      </p:sp>
      <p:cxnSp>
        <p:nvCxnSpPr>
          <p:cNvPr id="18" name="Connettore 1 17"/>
          <p:cNvCxnSpPr/>
          <p:nvPr/>
        </p:nvCxnSpPr>
        <p:spPr>
          <a:xfrm flipH="1" flipV="1">
            <a:off x="2507454" y="4894242"/>
            <a:ext cx="869858" cy="1008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Rettangolo arrotondato 19"/>
          <p:cNvSpPr/>
          <p:nvPr/>
        </p:nvSpPr>
        <p:spPr>
          <a:xfrm>
            <a:off x="1314234" y="4389401"/>
            <a:ext cx="1135227" cy="674853"/>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it-IT" sz="165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Inversione</a:t>
            </a:r>
          </a:p>
        </p:txBody>
      </p:sp>
      <p:cxnSp>
        <p:nvCxnSpPr>
          <p:cNvPr id="22" name="Connettore 1 21"/>
          <p:cNvCxnSpPr/>
          <p:nvPr/>
        </p:nvCxnSpPr>
        <p:spPr>
          <a:xfrm flipH="1">
            <a:off x="3005416" y="3107002"/>
            <a:ext cx="44375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Rettangolo arrotondato 22"/>
          <p:cNvSpPr/>
          <p:nvPr/>
        </p:nvSpPr>
        <p:spPr>
          <a:xfrm>
            <a:off x="1919354" y="2619817"/>
            <a:ext cx="1008530" cy="627827"/>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it-IT" sz="135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Inversione</a:t>
            </a:r>
          </a:p>
        </p:txBody>
      </p:sp>
      <p:cxnSp>
        <p:nvCxnSpPr>
          <p:cNvPr id="16" name="Connettore 1 15"/>
          <p:cNvCxnSpPr/>
          <p:nvPr/>
        </p:nvCxnSpPr>
        <p:spPr>
          <a:xfrm flipH="1">
            <a:off x="2830180" y="5396248"/>
            <a:ext cx="45510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Rettangolo arrotondato 20"/>
          <p:cNvSpPr/>
          <p:nvPr/>
        </p:nvSpPr>
        <p:spPr>
          <a:xfrm>
            <a:off x="1536107" y="5171532"/>
            <a:ext cx="1210235" cy="62528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it-IT" sz="165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Metafora</a:t>
            </a:r>
          </a:p>
        </p:txBody>
      </p:sp>
      <p:sp>
        <p:nvSpPr>
          <p:cNvPr id="3" name="Arco 2"/>
          <p:cNvSpPr/>
          <p:nvPr/>
        </p:nvSpPr>
        <p:spPr>
          <a:xfrm>
            <a:off x="5531784" y="1719737"/>
            <a:ext cx="489137" cy="267067"/>
          </a:xfrm>
          <a:prstGeom prst="arc">
            <a:avLst>
              <a:gd name="adj1" fmla="val 16200000"/>
              <a:gd name="adj2" fmla="val 5551446"/>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it-IT" sz="1350" b="0" i="0" u="none" strike="noStrike" kern="1200" cap="none" spc="0" normalizeH="0" baseline="0" noProof="0">
              <a:ln>
                <a:noFill/>
              </a:ln>
              <a:solidFill>
                <a:prstClr val="black"/>
              </a:solidFill>
              <a:effectLst/>
              <a:uLnTx/>
              <a:uFillTx/>
              <a:latin typeface="Century Gothic"/>
              <a:ea typeface="+mn-ea"/>
              <a:cs typeface="+mn-cs"/>
            </a:endParaRPr>
          </a:p>
        </p:txBody>
      </p:sp>
      <p:sp>
        <p:nvSpPr>
          <p:cNvPr id="24" name="Arco 23"/>
          <p:cNvSpPr/>
          <p:nvPr/>
        </p:nvSpPr>
        <p:spPr>
          <a:xfrm>
            <a:off x="5605743" y="1243545"/>
            <a:ext cx="489137" cy="267067"/>
          </a:xfrm>
          <a:prstGeom prst="arc">
            <a:avLst>
              <a:gd name="adj1" fmla="val 16200000"/>
              <a:gd name="adj2" fmla="val 5551446"/>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it-IT" sz="1350" b="0" i="0" u="none" strike="noStrike" kern="1200" cap="none" spc="0" normalizeH="0" baseline="0" noProof="0">
              <a:ln>
                <a:noFill/>
              </a:ln>
              <a:solidFill>
                <a:prstClr val="black"/>
              </a:solidFill>
              <a:effectLst/>
              <a:uLnTx/>
              <a:uFillTx/>
              <a:latin typeface="Century Gothic"/>
              <a:ea typeface="+mn-ea"/>
              <a:cs typeface="+mn-cs"/>
            </a:endParaRPr>
          </a:p>
        </p:txBody>
      </p:sp>
      <p:sp>
        <p:nvSpPr>
          <p:cNvPr id="25" name="Arco 24"/>
          <p:cNvSpPr/>
          <p:nvPr/>
        </p:nvSpPr>
        <p:spPr>
          <a:xfrm>
            <a:off x="5850311" y="2425668"/>
            <a:ext cx="489137" cy="267067"/>
          </a:xfrm>
          <a:prstGeom prst="arc">
            <a:avLst>
              <a:gd name="adj1" fmla="val 16200000"/>
              <a:gd name="adj2" fmla="val 5551446"/>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it-IT" sz="1350" b="0" i="0" u="none" strike="noStrike" kern="1200" cap="none" spc="0" normalizeH="0" baseline="0" noProof="0">
              <a:ln>
                <a:noFill/>
              </a:ln>
              <a:solidFill>
                <a:prstClr val="black"/>
              </a:solidFill>
              <a:effectLst/>
              <a:uLnTx/>
              <a:uFillTx/>
              <a:latin typeface="Century Gothic"/>
              <a:ea typeface="+mn-ea"/>
              <a:cs typeface="+mn-cs"/>
            </a:endParaRPr>
          </a:p>
        </p:txBody>
      </p:sp>
      <p:sp>
        <p:nvSpPr>
          <p:cNvPr id="26" name="Arco 25"/>
          <p:cNvSpPr/>
          <p:nvPr/>
        </p:nvSpPr>
        <p:spPr>
          <a:xfrm>
            <a:off x="6379789" y="4058105"/>
            <a:ext cx="489137" cy="267067"/>
          </a:xfrm>
          <a:prstGeom prst="arc">
            <a:avLst>
              <a:gd name="adj1" fmla="val 16200000"/>
              <a:gd name="adj2" fmla="val 5551446"/>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it-IT" sz="1350" b="0" i="0" u="none" strike="noStrike" kern="1200" cap="none" spc="0" normalizeH="0" baseline="0" noProof="0">
              <a:ln>
                <a:noFill/>
              </a:ln>
              <a:solidFill>
                <a:prstClr val="black"/>
              </a:solidFill>
              <a:effectLst/>
              <a:uLnTx/>
              <a:uFillTx/>
              <a:latin typeface="Century Gothic"/>
              <a:ea typeface="+mn-ea"/>
              <a:cs typeface="+mn-cs"/>
            </a:endParaRPr>
          </a:p>
        </p:txBody>
      </p:sp>
      <p:sp>
        <p:nvSpPr>
          <p:cNvPr id="27" name="Arco 26"/>
          <p:cNvSpPr/>
          <p:nvPr/>
        </p:nvSpPr>
        <p:spPr>
          <a:xfrm>
            <a:off x="5776352" y="3131629"/>
            <a:ext cx="489137" cy="267067"/>
          </a:xfrm>
          <a:prstGeom prst="arc">
            <a:avLst>
              <a:gd name="adj1" fmla="val 16200000"/>
              <a:gd name="adj2" fmla="val 5551446"/>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it-IT" sz="1350" b="0" i="0" u="none" strike="noStrike" kern="1200" cap="none" spc="0" normalizeH="0" baseline="0" noProof="0">
              <a:ln>
                <a:noFill/>
              </a:ln>
              <a:solidFill>
                <a:prstClr val="black"/>
              </a:solidFill>
              <a:effectLst/>
              <a:uLnTx/>
              <a:uFillTx/>
              <a:latin typeface="Century Gothic"/>
              <a:ea typeface="+mn-ea"/>
              <a:cs typeface="+mn-cs"/>
            </a:endParaRPr>
          </a:p>
        </p:txBody>
      </p:sp>
      <p:sp>
        <p:nvSpPr>
          <p:cNvPr id="28" name="Arco 27"/>
          <p:cNvSpPr/>
          <p:nvPr/>
        </p:nvSpPr>
        <p:spPr>
          <a:xfrm>
            <a:off x="5890652" y="2839935"/>
            <a:ext cx="489137" cy="267067"/>
          </a:xfrm>
          <a:prstGeom prst="arc">
            <a:avLst>
              <a:gd name="adj1" fmla="val 16200000"/>
              <a:gd name="adj2" fmla="val 5551446"/>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it-IT" sz="1350" b="0" i="0" u="none" strike="noStrike" kern="1200" cap="none" spc="0" normalizeH="0" baseline="0" noProof="0">
              <a:ln>
                <a:noFill/>
              </a:ln>
              <a:solidFill>
                <a:prstClr val="black"/>
              </a:solidFill>
              <a:effectLst/>
              <a:uLnTx/>
              <a:uFillTx/>
              <a:latin typeface="Century Gothic"/>
              <a:ea typeface="+mn-ea"/>
              <a:cs typeface="+mn-cs"/>
            </a:endParaRPr>
          </a:p>
        </p:txBody>
      </p:sp>
      <p:sp>
        <p:nvSpPr>
          <p:cNvPr id="29" name="Arco 28"/>
          <p:cNvSpPr/>
          <p:nvPr/>
        </p:nvSpPr>
        <p:spPr>
          <a:xfrm>
            <a:off x="5899056" y="4673754"/>
            <a:ext cx="489137" cy="267067"/>
          </a:xfrm>
          <a:prstGeom prst="arc">
            <a:avLst>
              <a:gd name="adj1" fmla="val 16200000"/>
              <a:gd name="adj2" fmla="val 5551446"/>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it-IT" sz="1350" b="0" i="0" u="none" strike="noStrike" kern="1200" cap="none" spc="0" normalizeH="0" baseline="0" noProof="0">
              <a:ln>
                <a:noFill/>
              </a:ln>
              <a:solidFill>
                <a:prstClr val="black"/>
              </a:solidFill>
              <a:effectLst/>
              <a:uLnTx/>
              <a:uFillTx/>
              <a:latin typeface="Century Gothic"/>
              <a:ea typeface="+mn-ea"/>
              <a:cs typeface="+mn-cs"/>
            </a:endParaRPr>
          </a:p>
        </p:txBody>
      </p:sp>
      <p:sp>
        <p:nvSpPr>
          <p:cNvPr id="30" name="Arco 29"/>
          <p:cNvSpPr/>
          <p:nvPr/>
        </p:nvSpPr>
        <p:spPr>
          <a:xfrm>
            <a:off x="5776352" y="5141979"/>
            <a:ext cx="489137" cy="267067"/>
          </a:xfrm>
          <a:prstGeom prst="arc">
            <a:avLst>
              <a:gd name="adj1" fmla="val 16200000"/>
              <a:gd name="adj2" fmla="val 5551446"/>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it-IT" sz="1350" b="0" i="0" u="none" strike="noStrike" kern="1200" cap="none" spc="0" normalizeH="0" baseline="0" noProof="0">
              <a:ln>
                <a:noFill/>
              </a:ln>
              <a:solidFill>
                <a:prstClr val="black"/>
              </a:solidFill>
              <a:effectLst/>
              <a:uLnTx/>
              <a:uFillTx/>
              <a:latin typeface="Century Gothic"/>
              <a:ea typeface="+mn-ea"/>
              <a:cs typeface="+mn-cs"/>
            </a:endParaRPr>
          </a:p>
        </p:txBody>
      </p:sp>
      <p:sp>
        <p:nvSpPr>
          <p:cNvPr id="4" name="Rettangolo arrotondato 3"/>
          <p:cNvSpPr/>
          <p:nvPr/>
        </p:nvSpPr>
        <p:spPr>
          <a:xfrm>
            <a:off x="6420128" y="1099702"/>
            <a:ext cx="1442616" cy="967634"/>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it-IT" sz="15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Enjambement</a:t>
            </a:r>
          </a:p>
        </p:txBody>
      </p:sp>
    </p:spTree>
    <p:extLst>
      <p:ext uri="{BB962C8B-B14F-4D97-AF65-F5344CB8AC3E}">
        <p14:creationId xmlns:p14="http://schemas.microsoft.com/office/powerpoint/2010/main" val="3827414580"/>
      </p:ext>
    </p:extLst>
  </p:cSld>
  <p:clrMapOvr>
    <a:masterClrMapping/>
  </p:clrMapOvr>
  <mc:AlternateContent xmlns:mc="http://schemas.openxmlformats.org/markup-compatibility/2006" xmlns:p14="http://schemas.microsoft.com/office/powerpoint/2010/main">
    <mc:Choice Requires="p14">
      <p:transition spd="slow" p14:dur="2000">
        <p14:shred/>
      </p:transition>
    </mc:Choice>
    <mc:Fallback xmlns="">
      <p:transition spd="slow">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1497527"/>
      </p:ext>
    </p:extLst>
  </p:cSld>
  <p:clrMapOvr>
    <a:masterClrMapping/>
  </p:clrMapOvr>
  <mc:AlternateContent xmlns:mc="http://schemas.openxmlformats.org/markup-compatibility/2006" xmlns:p14="http://schemas.microsoft.com/office/powerpoint/2010/main">
    <mc:Choice Requires="p14">
      <p:transition spd="slow" p14:dur="2000">
        <p14:ripple/>
      </p:transition>
    </mc:Choice>
    <mc:Fallback xmlns="">
      <p:transition spd="slow">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7749167"/>
      </p:ext>
    </p:extLst>
  </p:cSld>
  <p:clrMapOvr>
    <a:masterClrMapping/>
  </p:clrMapOvr>
  <mc:AlternateContent xmlns:mc="http://schemas.openxmlformats.org/markup-compatibility/2006" xmlns:p14="http://schemas.microsoft.com/office/powerpoint/2010/main">
    <mc:Choice Requires="p14">
      <p:transition spd="slow" p14:dur="2000">
        <p14:honeycomb/>
      </p:transition>
    </mc:Choice>
    <mc:Fallback xmlns="">
      <p:transition spd="slow">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4000" r="-14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9312106"/>
      </p:ext>
    </p:extLst>
  </p:cSld>
  <p:clrMapOvr>
    <a:masterClrMapping/>
  </p:clrMapOvr>
  <mc:AlternateContent xmlns:mc="http://schemas.openxmlformats.org/markup-compatibility/2006" xmlns:p14="http://schemas.microsoft.com/office/powerpoint/2010/main">
    <mc:Choice Requires="p14">
      <p:transition spd="slow" p14:dur="2000">
        <p14:vortex dir="r"/>
      </p:transition>
    </mc:Choice>
    <mc:Fallback xmlns="">
      <p:transition spd="slow">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0" b="-20000"/>
          </a:stretch>
        </a:blip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a:xfrm>
            <a:off x="971600" y="260648"/>
            <a:ext cx="7772400" cy="792088"/>
          </a:xfrm>
        </p:spPr>
        <p:txBody>
          <a:bodyPr>
            <a:normAutofit fontScale="90000"/>
          </a:bodyPr>
          <a:lstStyle/>
          <a:p>
            <a:r>
              <a:rPr lang="it-IT" dirty="0" smtClean="0"/>
              <a:t/>
            </a:r>
            <a:br>
              <a:rPr lang="it-IT" dirty="0" smtClean="0"/>
            </a:br>
            <a:r>
              <a:rPr lang="it-IT" dirty="0" smtClean="0">
                <a:solidFill>
                  <a:srgbClr val="FF0000"/>
                </a:solidFill>
              </a:rPr>
              <a:t/>
            </a:r>
            <a:br>
              <a:rPr lang="it-IT" dirty="0" smtClean="0">
                <a:solidFill>
                  <a:srgbClr val="FF0000"/>
                </a:solidFill>
              </a:rPr>
            </a:br>
            <a:endParaRPr lang="it-IT" dirty="0">
              <a:solidFill>
                <a:srgbClr val="FF0000"/>
              </a:solidFill>
            </a:endParaRPr>
          </a:p>
        </p:txBody>
      </p:sp>
      <p:sp>
        <p:nvSpPr>
          <p:cNvPr id="3" name="Sottotitolo 2"/>
          <p:cNvSpPr>
            <a:spLocks noGrp="1"/>
          </p:cNvSpPr>
          <p:nvPr>
            <p:ph type="subTitle" idx="1"/>
          </p:nvPr>
        </p:nvSpPr>
        <p:spPr>
          <a:xfrm>
            <a:off x="1940360" y="1796623"/>
            <a:ext cx="5834880" cy="4941168"/>
          </a:xfrm>
        </p:spPr>
        <p:txBody>
          <a:bodyPr>
            <a:normAutofit fontScale="85000" lnSpcReduction="20000"/>
          </a:bodyPr>
          <a:lstStyle/>
          <a:p>
            <a:r>
              <a:rPr lang="it-IT" sz="3800" b="1" dirty="0" smtClean="0">
                <a:solidFill>
                  <a:schemeClr val="bg1"/>
                </a:solidFill>
              </a:rPr>
              <a:t>Energia, energia </a:t>
            </a:r>
          </a:p>
          <a:p>
            <a:r>
              <a:rPr lang="it-IT" sz="3800" b="1" dirty="0" smtClean="0">
                <a:solidFill>
                  <a:schemeClr val="bg1"/>
                </a:solidFill>
              </a:rPr>
              <a:t>se utilizzarla tu vorrai </a:t>
            </a:r>
          </a:p>
          <a:p>
            <a:r>
              <a:rPr lang="it-IT" sz="3800" b="1" dirty="0" smtClean="0">
                <a:solidFill>
                  <a:schemeClr val="bg1"/>
                </a:solidFill>
              </a:rPr>
              <a:t>sprecarla non dovrai</a:t>
            </a:r>
          </a:p>
          <a:p>
            <a:endParaRPr lang="it-IT" sz="3800" b="1" dirty="0" smtClean="0">
              <a:solidFill>
                <a:schemeClr val="bg1"/>
              </a:solidFill>
            </a:endParaRPr>
          </a:p>
          <a:p>
            <a:pPr lvl="0"/>
            <a:r>
              <a:rPr lang="it-IT" sz="3800" b="1" dirty="0">
                <a:solidFill>
                  <a:schemeClr val="bg1"/>
                </a:solidFill>
              </a:rPr>
              <a:t>Sole, acqua, vento ed elettricità</a:t>
            </a:r>
          </a:p>
          <a:p>
            <a:pPr lvl="0"/>
            <a:r>
              <a:rPr lang="it-IT" sz="3800" b="1" dirty="0">
                <a:solidFill>
                  <a:schemeClr val="bg1"/>
                </a:solidFill>
              </a:rPr>
              <a:t>ci sarebbero grate se le usassimo con generosità</a:t>
            </a:r>
          </a:p>
          <a:p>
            <a:pPr lvl="0"/>
            <a:endParaRPr lang="it-IT" sz="3800" b="1" dirty="0">
              <a:solidFill>
                <a:schemeClr val="bg1"/>
              </a:solidFill>
            </a:endParaRPr>
          </a:p>
          <a:p>
            <a:pPr lvl="0"/>
            <a:r>
              <a:rPr lang="it-IT" sz="3800" b="1" dirty="0">
                <a:solidFill>
                  <a:schemeClr val="bg1"/>
                </a:solidFill>
              </a:rPr>
              <a:t>Acqua, sole e vento </a:t>
            </a:r>
          </a:p>
          <a:p>
            <a:pPr lvl="0"/>
            <a:r>
              <a:rPr lang="it-IT" sz="3800" b="1" dirty="0">
                <a:solidFill>
                  <a:schemeClr val="bg1"/>
                </a:solidFill>
              </a:rPr>
              <a:t>sono risorse senza tempo</a:t>
            </a:r>
          </a:p>
          <a:p>
            <a:endParaRPr lang="it-IT" dirty="0">
              <a:solidFill>
                <a:schemeClr val="tx1">
                  <a:lumMod val="95000"/>
                  <a:lumOff val="5000"/>
                </a:schemeClr>
              </a:solidFill>
            </a:endParaRPr>
          </a:p>
          <a:p>
            <a:endParaRPr lang="it-IT" dirty="0">
              <a:solidFill>
                <a:schemeClr val="tx1">
                  <a:lumMod val="95000"/>
                  <a:lumOff val="5000"/>
                </a:schemeClr>
              </a:solidFill>
            </a:endParaRPr>
          </a:p>
        </p:txBody>
      </p:sp>
      <p:sp>
        <p:nvSpPr>
          <p:cNvPr id="4" name="Rettangolo 3"/>
          <p:cNvSpPr/>
          <p:nvPr/>
        </p:nvSpPr>
        <p:spPr>
          <a:xfrm>
            <a:off x="2129508" y="428471"/>
            <a:ext cx="5456584"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0" normalizeH="0" baseline="0" noProof="0" dirty="0" smtClean="0">
                <a:ln>
                  <a:noFill/>
                </a:ln>
                <a:solidFill>
                  <a:prstClr val="black"/>
                </a:solidFill>
                <a:effectLst/>
                <a:uLnTx/>
                <a:uFillTx/>
                <a:latin typeface="Century Gothic"/>
                <a:ea typeface="+mn-ea"/>
                <a:cs typeface="+mn-cs"/>
              </a:rPr>
              <a:t>Energia per tutti</a:t>
            </a:r>
            <a:endParaRPr kumimoji="0" lang="it-IT" sz="3600" b="1" i="0" u="none" strike="noStrike" kern="1200" cap="none" spc="0" normalizeH="0" baseline="0" noProof="0" dirty="0">
              <a:ln>
                <a:noFill/>
              </a:ln>
              <a:solidFill>
                <a:prstClr val="black"/>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0" i="0" u="none" strike="noStrike" kern="1200" cap="none" spc="0" normalizeH="0" baseline="0" noProof="0" dirty="0">
                <a:ln>
                  <a:noFill/>
                </a:ln>
                <a:solidFill>
                  <a:prstClr val="black"/>
                </a:solidFill>
                <a:effectLst/>
                <a:uLnTx/>
                <a:uFillTx/>
                <a:latin typeface="Century Gothic"/>
                <a:ea typeface="+mn-ea"/>
                <a:cs typeface="+mn-cs"/>
              </a:rPr>
              <a:t>Lavoro svolto dalla </a:t>
            </a:r>
            <a:r>
              <a:rPr kumimoji="0" lang="it-IT" sz="3600" b="0" i="0" u="none" strike="noStrike" kern="1200" cap="none" spc="0" normalizeH="0" baseline="0" noProof="0" dirty="0" smtClean="0">
                <a:ln>
                  <a:noFill/>
                </a:ln>
                <a:solidFill>
                  <a:prstClr val="black"/>
                </a:solidFill>
                <a:effectLst/>
                <a:uLnTx/>
                <a:uFillTx/>
                <a:latin typeface="Century Gothic"/>
                <a:ea typeface="+mn-ea"/>
                <a:cs typeface="+mn-cs"/>
              </a:rPr>
              <a:t>IID</a:t>
            </a:r>
            <a:endParaRPr kumimoji="0" lang="it-IT" sz="3600" b="0" i="0" u="none" strike="noStrike" kern="1200" cap="none" spc="0" normalizeH="0" baseline="0" noProof="0" dirty="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1462311351"/>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1000"/>
                                        <p:tgtEl>
                                          <p:spTgt spid="3">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down)">
                                      <p:cBhvr>
                                        <p:cTn id="15" dur="1000"/>
                                        <p:tgtEl>
                                          <p:spTgt spid="3">
                                            <p:txEl>
                                              <p:pRg st="1" end="1"/>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wipe(down)">
                                      <p:cBhvr>
                                        <p:cTn id="18" dur="10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circle(in)">
                                      <p:cBhvr>
                                        <p:cTn id="23" dur="1000"/>
                                        <p:tgtEl>
                                          <p:spTgt spid="3">
                                            <p:txEl>
                                              <p:pRg st="4" end="4"/>
                                            </p:txEl>
                                          </p:spTgt>
                                        </p:tgtEl>
                                      </p:cBhvr>
                                    </p:animEffect>
                                  </p:childTnLst>
                                </p:cTn>
                              </p:par>
                              <p:par>
                                <p:cTn id="24" presetID="6" presetClass="entr" presetSubtype="16" fill="hold"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circle(in)">
                                      <p:cBhvr>
                                        <p:cTn id="26" dur="10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wipe(down)">
                                      <p:cBhvr>
                                        <p:cTn id="31" dur="290">
                                          <p:stCondLst>
                                            <p:cond delay="0"/>
                                          </p:stCondLst>
                                        </p:cTn>
                                        <p:tgtEl>
                                          <p:spTgt spid="3">
                                            <p:txEl>
                                              <p:pRg st="7" end="7"/>
                                            </p:txEl>
                                          </p:spTgt>
                                        </p:tgtEl>
                                      </p:cBhvr>
                                    </p:animEffect>
                                    <p:anim calcmode="lin" valueType="num">
                                      <p:cBhvr>
                                        <p:cTn id="32" dur="911" tmFilter="0,0; 0.14,0.36; 0.43,0.73; 0.71,0.91; 1.0,1.0">
                                          <p:stCondLst>
                                            <p:cond delay="0"/>
                                          </p:stCondLst>
                                        </p:cTn>
                                        <p:tgtEl>
                                          <p:spTgt spid="3">
                                            <p:txEl>
                                              <p:pRg st="7" end="7"/>
                                            </p:txEl>
                                          </p:spTgt>
                                        </p:tgtEl>
                                        <p:attrNameLst>
                                          <p:attrName>ppt_x</p:attrName>
                                        </p:attrNameLst>
                                      </p:cBhvr>
                                      <p:tavLst>
                                        <p:tav tm="0">
                                          <p:val>
                                            <p:strVal val="#ppt_x-0.25"/>
                                          </p:val>
                                        </p:tav>
                                        <p:tav tm="100000">
                                          <p:val>
                                            <p:strVal val="#ppt_x"/>
                                          </p:val>
                                        </p:tav>
                                      </p:tavLst>
                                    </p:anim>
                                    <p:anim calcmode="lin" valueType="num">
                                      <p:cBhvr>
                                        <p:cTn id="33" dur="332" tmFilter="0.0,0.0; 0.25,0.07; 0.50,0.2; 0.75,0.467; 1.0,1.0">
                                          <p:stCondLst>
                                            <p:cond delay="0"/>
                                          </p:stCondLst>
                                        </p:cTn>
                                        <p:tgtEl>
                                          <p:spTgt spid="3">
                                            <p:txEl>
                                              <p:pRg st="7" end="7"/>
                                            </p:txEl>
                                          </p:spTgt>
                                        </p:tgtEl>
                                        <p:attrNameLst>
                                          <p:attrName>ppt_y</p:attrName>
                                        </p:attrNameLst>
                                      </p:cBhvr>
                                      <p:tavLst>
                                        <p:tav tm="0" fmla="#ppt_y-sin(pi*$)/3">
                                          <p:val>
                                            <p:fltVal val="0.5"/>
                                          </p:val>
                                        </p:tav>
                                        <p:tav tm="100000">
                                          <p:val>
                                            <p:fltVal val="1"/>
                                          </p:val>
                                        </p:tav>
                                      </p:tavLst>
                                    </p:anim>
                                    <p:anim calcmode="lin" valueType="num">
                                      <p:cBhvr>
                                        <p:cTn id="34" dur="332" tmFilter="0, 0; 0.125,0.2665; 0.25,0.4; 0.375,0.465; 0.5,0.5;  0.625,0.535; 0.75,0.6; 0.875,0.7335; 1,1">
                                          <p:stCondLst>
                                            <p:cond delay="332"/>
                                          </p:stCondLst>
                                        </p:cTn>
                                        <p:tgtEl>
                                          <p:spTgt spid="3">
                                            <p:txEl>
                                              <p:pRg st="7" end="7"/>
                                            </p:txEl>
                                          </p:spTgt>
                                        </p:tgtEl>
                                        <p:attrNameLst>
                                          <p:attrName>ppt_y</p:attrName>
                                        </p:attrNameLst>
                                      </p:cBhvr>
                                      <p:tavLst>
                                        <p:tav tm="0" fmla="#ppt_y-sin(pi*$)/9">
                                          <p:val>
                                            <p:fltVal val="0"/>
                                          </p:val>
                                        </p:tav>
                                        <p:tav tm="100000">
                                          <p:val>
                                            <p:fltVal val="1"/>
                                          </p:val>
                                        </p:tav>
                                      </p:tavLst>
                                    </p:anim>
                                    <p:anim calcmode="lin" valueType="num">
                                      <p:cBhvr>
                                        <p:cTn id="35" dur="166" tmFilter="0, 0; 0.125,0.2665; 0.25,0.4; 0.375,0.465; 0.5,0.5;  0.625,0.535; 0.75,0.6; 0.875,0.7335; 1,1">
                                          <p:stCondLst>
                                            <p:cond delay="662"/>
                                          </p:stCondLst>
                                        </p:cTn>
                                        <p:tgtEl>
                                          <p:spTgt spid="3">
                                            <p:txEl>
                                              <p:pRg st="7" end="7"/>
                                            </p:txEl>
                                          </p:spTgt>
                                        </p:tgtEl>
                                        <p:attrNameLst>
                                          <p:attrName>ppt_y</p:attrName>
                                        </p:attrNameLst>
                                      </p:cBhvr>
                                      <p:tavLst>
                                        <p:tav tm="0" fmla="#ppt_y-sin(pi*$)/27">
                                          <p:val>
                                            <p:fltVal val="0"/>
                                          </p:val>
                                        </p:tav>
                                        <p:tav tm="100000">
                                          <p:val>
                                            <p:fltVal val="1"/>
                                          </p:val>
                                        </p:tav>
                                      </p:tavLst>
                                    </p:anim>
                                    <p:anim calcmode="lin" valueType="num">
                                      <p:cBhvr>
                                        <p:cTn id="36" dur="82" tmFilter="0, 0; 0.125,0.2665; 0.25,0.4; 0.375,0.465; 0.5,0.5;  0.625,0.535; 0.75,0.6; 0.875,0.7335; 1,1">
                                          <p:stCondLst>
                                            <p:cond delay="828"/>
                                          </p:stCondLst>
                                        </p:cTn>
                                        <p:tgtEl>
                                          <p:spTgt spid="3">
                                            <p:txEl>
                                              <p:pRg st="7" end="7"/>
                                            </p:txEl>
                                          </p:spTgt>
                                        </p:tgtEl>
                                        <p:attrNameLst>
                                          <p:attrName>ppt_y</p:attrName>
                                        </p:attrNameLst>
                                      </p:cBhvr>
                                      <p:tavLst>
                                        <p:tav tm="0" fmla="#ppt_y-sin(pi*$)/81">
                                          <p:val>
                                            <p:fltVal val="0"/>
                                          </p:val>
                                        </p:tav>
                                        <p:tav tm="100000">
                                          <p:val>
                                            <p:fltVal val="1"/>
                                          </p:val>
                                        </p:tav>
                                      </p:tavLst>
                                    </p:anim>
                                    <p:animScale>
                                      <p:cBhvr>
                                        <p:cTn id="37" dur="13">
                                          <p:stCondLst>
                                            <p:cond delay="325"/>
                                          </p:stCondLst>
                                        </p:cTn>
                                        <p:tgtEl>
                                          <p:spTgt spid="3">
                                            <p:txEl>
                                              <p:pRg st="7" end="7"/>
                                            </p:txEl>
                                          </p:spTgt>
                                        </p:tgtEl>
                                      </p:cBhvr>
                                      <p:to x="100000" y="60000"/>
                                    </p:animScale>
                                    <p:animScale>
                                      <p:cBhvr>
                                        <p:cTn id="38" dur="83" decel="50000">
                                          <p:stCondLst>
                                            <p:cond delay="338"/>
                                          </p:stCondLst>
                                        </p:cTn>
                                        <p:tgtEl>
                                          <p:spTgt spid="3">
                                            <p:txEl>
                                              <p:pRg st="7" end="7"/>
                                            </p:txEl>
                                          </p:spTgt>
                                        </p:tgtEl>
                                      </p:cBhvr>
                                      <p:to x="100000" y="100000"/>
                                    </p:animScale>
                                    <p:animScale>
                                      <p:cBhvr>
                                        <p:cTn id="39" dur="13">
                                          <p:stCondLst>
                                            <p:cond delay="656"/>
                                          </p:stCondLst>
                                        </p:cTn>
                                        <p:tgtEl>
                                          <p:spTgt spid="3">
                                            <p:txEl>
                                              <p:pRg st="7" end="7"/>
                                            </p:txEl>
                                          </p:spTgt>
                                        </p:tgtEl>
                                      </p:cBhvr>
                                      <p:to x="100000" y="80000"/>
                                    </p:animScale>
                                    <p:animScale>
                                      <p:cBhvr>
                                        <p:cTn id="40" dur="83" decel="50000">
                                          <p:stCondLst>
                                            <p:cond delay="669"/>
                                          </p:stCondLst>
                                        </p:cTn>
                                        <p:tgtEl>
                                          <p:spTgt spid="3">
                                            <p:txEl>
                                              <p:pRg st="7" end="7"/>
                                            </p:txEl>
                                          </p:spTgt>
                                        </p:tgtEl>
                                      </p:cBhvr>
                                      <p:to x="100000" y="100000"/>
                                    </p:animScale>
                                    <p:animScale>
                                      <p:cBhvr>
                                        <p:cTn id="41" dur="13">
                                          <p:stCondLst>
                                            <p:cond delay="821"/>
                                          </p:stCondLst>
                                        </p:cTn>
                                        <p:tgtEl>
                                          <p:spTgt spid="3">
                                            <p:txEl>
                                              <p:pRg st="7" end="7"/>
                                            </p:txEl>
                                          </p:spTgt>
                                        </p:tgtEl>
                                      </p:cBhvr>
                                      <p:to x="100000" y="90000"/>
                                    </p:animScale>
                                    <p:animScale>
                                      <p:cBhvr>
                                        <p:cTn id="42" dur="83" decel="50000">
                                          <p:stCondLst>
                                            <p:cond delay="834"/>
                                          </p:stCondLst>
                                        </p:cTn>
                                        <p:tgtEl>
                                          <p:spTgt spid="3">
                                            <p:txEl>
                                              <p:pRg st="7" end="7"/>
                                            </p:txEl>
                                          </p:spTgt>
                                        </p:tgtEl>
                                      </p:cBhvr>
                                      <p:to x="100000" y="100000"/>
                                    </p:animScale>
                                    <p:animScale>
                                      <p:cBhvr>
                                        <p:cTn id="43" dur="13">
                                          <p:stCondLst>
                                            <p:cond delay="904"/>
                                          </p:stCondLst>
                                        </p:cTn>
                                        <p:tgtEl>
                                          <p:spTgt spid="3">
                                            <p:txEl>
                                              <p:pRg st="7" end="7"/>
                                            </p:txEl>
                                          </p:spTgt>
                                        </p:tgtEl>
                                      </p:cBhvr>
                                      <p:to x="100000" y="95000"/>
                                    </p:animScale>
                                    <p:animScale>
                                      <p:cBhvr>
                                        <p:cTn id="44" dur="83" decel="50000">
                                          <p:stCondLst>
                                            <p:cond delay="917"/>
                                          </p:stCondLst>
                                        </p:cTn>
                                        <p:tgtEl>
                                          <p:spTgt spid="3">
                                            <p:txEl>
                                              <p:pRg st="7" end="7"/>
                                            </p:txEl>
                                          </p:spTgt>
                                        </p:tgtEl>
                                      </p:cBhvr>
                                      <p:to x="100000" y="100000"/>
                                    </p:animScale>
                                  </p:childTnLst>
                                </p:cTn>
                              </p:par>
                              <p:par>
                                <p:cTn id="45" presetID="26" presetClass="entr" presetSubtype="0" fill="hold" nodeType="with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wipe(down)">
                                      <p:cBhvr>
                                        <p:cTn id="47" dur="290">
                                          <p:stCondLst>
                                            <p:cond delay="0"/>
                                          </p:stCondLst>
                                        </p:cTn>
                                        <p:tgtEl>
                                          <p:spTgt spid="3">
                                            <p:txEl>
                                              <p:pRg st="8" end="8"/>
                                            </p:txEl>
                                          </p:spTgt>
                                        </p:tgtEl>
                                      </p:cBhvr>
                                    </p:animEffect>
                                    <p:anim calcmode="lin" valueType="num">
                                      <p:cBhvr>
                                        <p:cTn id="48" dur="911" tmFilter="0,0; 0.14,0.36; 0.43,0.73; 0.71,0.91; 1.0,1.0">
                                          <p:stCondLst>
                                            <p:cond delay="0"/>
                                          </p:stCondLst>
                                        </p:cTn>
                                        <p:tgtEl>
                                          <p:spTgt spid="3">
                                            <p:txEl>
                                              <p:pRg st="8" end="8"/>
                                            </p:txEl>
                                          </p:spTgt>
                                        </p:tgtEl>
                                        <p:attrNameLst>
                                          <p:attrName>ppt_x</p:attrName>
                                        </p:attrNameLst>
                                      </p:cBhvr>
                                      <p:tavLst>
                                        <p:tav tm="0">
                                          <p:val>
                                            <p:strVal val="#ppt_x-0.25"/>
                                          </p:val>
                                        </p:tav>
                                        <p:tav tm="100000">
                                          <p:val>
                                            <p:strVal val="#ppt_x"/>
                                          </p:val>
                                        </p:tav>
                                      </p:tavLst>
                                    </p:anim>
                                    <p:anim calcmode="lin" valueType="num">
                                      <p:cBhvr>
                                        <p:cTn id="49" dur="332" tmFilter="0.0,0.0; 0.25,0.07; 0.50,0.2; 0.75,0.467; 1.0,1.0">
                                          <p:stCondLst>
                                            <p:cond delay="0"/>
                                          </p:stCondLst>
                                        </p:cTn>
                                        <p:tgtEl>
                                          <p:spTgt spid="3">
                                            <p:txEl>
                                              <p:pRg st="8" end="8"/>
                                            </p:txEl>
                                          </p:spTgt>
                                        </p:tgtEl>
                                        <p:attrNameLst>
                                          <p:attrName>ppt_y</p:attrName>
                                        </p:attrNameLst>
                                      </p:cBhvr>
                                      <p:tavLst>
                                        <p:tav tm="0" fmla="#ppt_y-sin(pi*$)/3">
                                          <p:val>
                                            <p:fltVal val="0.5"/>
                                          </p:val>
                                        </p:tav>
                                        <p:tav tm="100000">
                                          <p:val>
                                            <p:fltVal val="1"/>
                                          </p:val>
                                        </p:tav>
                                      </p:tavLst>
                                    </p:anim>
                                    <p:anim calcmode="lin" valueType="num">
                                      <p:cBhvr>
                                        <p:cTn id="50" dur="332" tmFilter="0, 0; 0.125,0.2665; 0.25,0.4; 0.375,0.465; 0.5,0.5;  0.625,0.535; 0.75,0.6; 0.875,0.7335; 1,1">
                                          <p:stCondLst>
                                            <p:cond delay="332"/>
                                          </p:stCondLst>
                                        </p:cTn>
                                        <p:tgtEl>
                                          <p:spTgt spid="3">
                                            <p:txEl>
                                              <p:pRg st="8" end="8"/>
                                            </p:txEl>
                                          </p:spTgt>
                                        </p:tgtEl>
                                        <p:attrNameLst>
                                          <p:attrName>ppt_y</p:attrName>
                                        </p:attrNameLst>
                                      </p:cBhvr>
                                      <p:tavLst>
                                        <p:tav tm="0" fmla="#ppt_y-sin(pi*$)/9">
                                          <p:val>
                                            <p:fltVal val="0"/>
                                          </p:val>
                                        </p:tav>
                                        <p:tav tm="100000">
                                          <p:val>
                                            <p:fltVal val="1"/>
                                          </p:val>
                                        </p:tav>
                                      </p:tavLst>
                                    </p:anim>
                                    <p:anim calcmode="lin" valueType="num">
                                      <p:cBhvr>
                                        <p:cTn id="51" dur="166" tmFilter="0, 0; 0.125,0.2665; 0.25,0.4; 0.375,0.465; 0.5,0.5;  0.625,0.535; 0.75,0.6; 0.875,0.7335; 1,1">
                                          <p:stCondLst>
                                            <p:cond delay="662"/>
                                          </p:stCondLst>
                                        </p:cTn>
                                        <p:tgtEl>
                                          <p:spTgt spid="3">
                                            <p:txEl>
                                              <p:pRg st="8" end="8"/>
                                            </p:txEl>
                                          </p:spTgt>
                                        </p:tgtEl>
                                        <p:attrNameLst>
                                          <p:attrName>ppt_y</p:attrName>
                                        </p:attrNameLst>
                                      </p:cBhvr>
                                      <p:tavLst>
                                        <p:tav tm="0" fmla="#ppt_y-sin(pi*$)/27">
                                          <p:val>
                                            <p:fltVal val="0"/>
                                          </p:val>
                                        </p:tav>
                                        <p:tav tm="100000">
                                          <p:val>
                                            <p:fltVal val="1"/>
                                          </p:val>
                                        </p:tav>
                                      </p:tavLst>
                                    </p:anim>
                                    <p:anim calcmode="lin" valueType="num">
                                      <p:cBhvr>
                                        <p:cTn id="52" dur="82" tmFilter="0, 0; 0.125,0.2665; 0.25,0.4; 0.375,0.465; 0.5,0.5;  0.625,0.535; 0.75,0.6; 0.875,0.7335; 1,1">
                                          <p:stCondLst>
                                            <p:cond delay="828"/>
                                          </p:stCondLst>
                                        </p:cTn>
                                        <p:tgtEl>
                                          <p:spTgt spid="3">
                                            <p:txEl>
                                              <p:pRg st="8" end="8"/>
                                            </p:txEl>
                                          </p:spTgt>
                                        </p:tgtEl>
                                        <p:attrNameLst>
                                          <p:attrName>ppt_y</p:attrName>
                                        </p:attrNameLst>
                                      </p:cBhvr>
                                      <p:tavLst>
                                        <p:tav tm="0" fmla="#ppt_y-sin(pi*$)/81">
                                          <p:val>
                                            <p:fltVal val="0"/>
                                          </p:val>
                                        </p:tav>
                                        <p:tav tm="100000">
                                          <p:val>
                                            <p:fltVal val="1"/>
                                          </p:val>
                                        </p:tav>
                                      </p:tavLst>
                                    </p:anim>
                                    <p:animScale>
                                      <p:cBhvr>
                                        <p:cTn id="53" dur="13">
                                          <p:stCondLst>
                                            <p:cond delay="325"/>
                                          </p:stCondLst>
                                        </p:cTn>
                                        <p:tgtEl>
                                          <p:spTgt spid="3">
                                            <p:txEl>
                                              <p:pRg st="8" end="8"/>
                                            </p:txEl>
                                          </p:spTgt>
                                        </p:tgtEl>
                                      </p:cBhvr>
                                      <p:to x="100000" y="60000"/>
                                    </p:animScale>
                                    <p:animScale>
                                      <p:cBhvr>
                                        <p:cTn id="54" dur="83" decel="50000">
                                          <p:stCondLst>
                                            <p:cond delay="338"/>
                                          </p:stCondLst>
                                        </p:cTn>
                                        <p:tgtEl>
                                          <p:spTgt spid="3">
                                            <p:txEl>
                                              <p:pRg st="8" end="8"/>
                                            </p:txEl>
                                          </p:spTgt>
                                        </p:tgtEl>
                                      </p:cBhvr>
                                      <p:to x="100000" y="100000"/>
                                    </p:animScale>
                                    <p:animScale>
                                      <p:cBhvr>
                                        <p:cTn id="55" dur="13">
                                          <p:stCondLst>
                                            <p:cond delay="656"/>
                                          </p:stCondLst>
                                        </p:cTn>
                                        <p:tgtEl>
                                          <p:spTgt spid="3">
                                            <p:txEl>
                                              <p:pRg st="8" end="8"/>
                                            </p:txEl>
                                          </p:spTgt>
                                        </p:tgtEl>
                                      </p:cBhvr>
                                      <p:to x="100000" y="80000"/>
                                    </p:animScale>
                                    <p:animScale>
                                      <p:cBhvr>
                                        <p:cTn id="56" dur="83" decel="50000">
                                          <p:stCondLst>
                                            <p:cond delay="669"/>
                                          </p:stCondLst>
                                        </p:cTn>
                                        <p:tgtEl>
                                          <p:spTgt spid="3">
                                            <p:txEl>
                                              <p:pRg st="8" end="8"/>
                                            </p:txEl>
                                          </p:spTgt>
                                        </p:tgtEl>
                                      </p:cBhvr>
                                      <p:to x="100000" y="100000"/>
                                    </p:animScale>
                                    <p:animScale>
                                      <p:cBhvr>
                                        <p:cTn id="57" dur="13">
                                          <p:stCondLst>
                                            <p:cond delay="821"/>
                                          </p:stCondLst>
                                        </p:cTn>
                                        <p:tgtEl>
                                          <p:spTgt spid="3">
                                            <p:txEl>
                                              <p:pRg st="8" end="8"/>
                                            </p:txEl>
                                          </p:spTgt>
                                        </p:tgtEl>
                                      </p:cBhvr>
                                      <p:to x="100000" y="90000"/>
                                    </p:animScale>
                                    <p:animScale>
                                      <p:cBhvr>
                                        <p:cTn id="58" dur="83" decel="50000">
                                          <p:stCondLst>
                                            <p:cond delay="834"/>
                                          </p:stCondLst>
                                        </p:cTn>
                                        <p:tgtEl>
                                          <p:spTgt spid="3">
                                            <p:txEl>
                                              <p:pRg st="8" end="8"/>
                                            </p:txEl>
                                          </p:spTgt>
                                        </p:tgtEl>
                                      </p:cBhvr>
                                      <p:to x="100000" y="100000"/>
                                    </p:animScale>
                                    <p:animScale>
                                      <p:cBhvr>
                                        <p:cTn id="59" dur="13">
                                          <p:stCondLst>
                                            <p:cond delay="904"/>
                                          </p:stCondLst>
                                        </p:cTn>
                                        <p:tgtEl>
                                          <p:spTgt spid="3">
                                            <p:txEl>
                                              <p:pRg st="8" end="8"/>
                                            </p:txEl>
                                          </p:spTgt>
                                        </p:tgtEl>
                                      </p:cBhvr>
                                      <p:to x="100000" y="95000"/>
                                    </p:animScale>
                                    <p:animScale>
                                      <p:cBhvr>
                                        <p:cTn id="60" dur="83" decel="50000">
                                          <p:stCondLst>
                                            <p:cond delay="917"/>
                                          </p:stCondLst>
                                        </p:cTn>
                                        <p:tgtEl>
                                          <p:spTgt spid="3">
                                            <p:txEl>
                                              <p:pRg st="8" end="8"/>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233122" y="1325332"/>
            <a:ext cx="7395338" cy="960668"/>
          </a:xfrm>
        </p:spPr>
        <p:txBody>
          <a:bodyPr>
            <a:normAutofit fontScale="90000"/>
          </a:bodyPr>
          <a:lstStyle/>
          <a:p>
            <a:pPr lvl="0" fontAlgn="base">
              <a:spcBef>
                <a:spcPct val="20000"/>
              </a:spcBef>
              <a:spcAft>
                <a:spcPct val="0"/>
              </a:spcAft>
            </a:pPr>
            <a:r>
              <a:rPr lang="it-IT" sz="2400" dirty="0">
                <a:solidFill>
                  <a:srgbClr val="FF0000"/>
                </a:solidFill>
                <a:latin typeface="+mn-lt"/>
              </a:rPr>
              <a:t>SEGNALETICA DELLA VELOCITÀ CON PANNELLI SOLARI</a:t>
            </a:r>
            <a:r>
              <a:rPr lang="it-IT" sz="1950" dirty="0">
                <a:solidFill>
                  <a:srgbClr val="000000"/>
                </a:solidFill>
                <a:latin typeface="Arial"/>
              </a:rPr>
              <a:t/>
            </a:r>
            <a:br>
              <a:rPr lang="it-IT" sz="1950" dirty="0">
                <a:solidFill>
                  <a:srgbClr val="000000"/>
                </a:solidFill>
                <a:latin typeface="Arial"/>
              </a:rPr>
            </a:br>
            <a:endParaRPr lang="it-IT" dirty="0"/>
          </a:p>
        </p:txBody>
      </p:sp>
      <p:pic>
        <p:nvPicPr>
          <p:cNvPr id="2050" name="Picture 2" descr="http://static5.depositphotos.com/1035257/431/i/950/depositphotos_4315563-Little-solar-panel-and-signposting.jpg?download=true"/>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804596" y="2014366"/>
            <a:ext cx="2560773" cy="3388961"/>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3683524" y="2125266"/>
            <a:ext cx="4404674" cy="2677656"/>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I vantaggi dei moduli fotovoltaici sono </a:t>
            </a:r>
            <a:r>
              <a:rPr kumimoji="0" lang="it-IT" sz="2400" b="0" i="0" u="none" strike="noStrike" kern="1200" cap="none" spc="0" normalizeH="0" baseline="0" noProof="0" dirty="0" smtClean="0">
                <a:ln>
                  <a:noFill/>
                </a:ln>
                <a:solidFill>
                  <a:srgbClr val="000000"/>
                </a:solidFill>
                <a:effectLst/>
                <a:uLnTx/>
                <a:uFillTx/>
                <a:latin typeface="Calibri" panose="020F0502020204030204" pitchFamily="34" charset="0"/>
                <a:ea typeface="+mn-ea"/>
                <a:cs typeface="+mn-cs"/>
              </a:rPr>
              <a:t>molteplici</a:t>
            </a:r>
            <a:r>
              <a:rPr kumimoji="0" lang="it-IT"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non si produce inquinamento ambientale, riduzione della manutenzione, aumento delle prestazioni, utilizzabile ovunque in presenza di luce solare. </a:t>
            </a:r>
            <a:endParaRPr kumimoji="0" lang="it-IT"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418920406"/>
      </p:ext>
    </p:extLst>
  </p:cSld>
  <p:clrMapOvr>
    <a:masterClrMapping/>
  </p:clrMapOvr>
  <p:transition spd="slow">
    <p:comb/>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asellaDiTesto 1"/>
          <p:cNvSpPr txBox="1"/>
          <p:nvPr/>
        </p:nvSpPr>
        <p:spPr>
          <a:xfrm>
            <a:off x="259313" y="332656"/>
            <a:ext cx="615617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0" i="0" u="none" strike="noStrike" kern="1200" cap="none" spc="0" normalizeH="0" baseline="0" noProof="0" dirty="0" smtClean="0">
                <a:ln>
                  <a:noFill/>
                </a:ln>
                <a:solidFill>
                  <a:srgbClr val="C00000"/>
                </a:solidFill>
                <a:effectLst>
                  <a:outerShdw blurRad="38100" dist="38100" dir="2700000" algn="tl">
                    <a:srgbClr val="000000">
                      <a:alpha val="43137"/>
                    </a:srgbClr>
                  </a:outerShdw>
                </a:effectLst>
                <a:uLnTx/>
                <a:uFillTx/>
                <a:latin typeface="Calibri"/>
                <a:ea typeface="+mn-ea"/>
                <a:cs typeface="+mn-cs"/>
              </a:rPr>
              <a:t>Vento</a:t>
            </a:r>
            <a:r>
              <a:rPr kumimoji="0" lang="it-IT" sz="36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ea typeface="+mn-ea"/>
                <a:cs typeface="+mn-cs"/>
              </a:rPr>
              <a:t> per alcuni sei importante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d</a:t>
            </a:r>
            <a:r>
              <a:rPr kumimoji="0" lang="it-IT" sz="36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ea typeface="+mn-ea"/>
                <a:cs typeface="+mn-cs"/>
              </a:rPr>
              <a:t>ell’energia sei la fonte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ea typeface="+mn-ea"/>
                <a:cs typeface="+mn-cs"/>
              </a:rPr>
              <a:t>Sei l’amico dell’ambiente</a:t>
            </a:r>
            <a:endParaRPr kumimoji="0" lang="it-IT"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pic>
        <p:nvPicPr>
          <p:cNvPr id="4" name="Immagin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11960" y="2704895"/>
            <a:ext cx="1451292" cy="2176939"/>
          </a:xfrm>
          <a:prstGeom prst="rect">
            <a:avLst/>
          </a:prstGeom>
        </p:spPr>
      </p:pic>
      <p:pic>
        <p:nvPicPr>
          <p:cNvPr id="5" name="Immagin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6443" y="2881262"/>
            <a:ext cx="2736305" cy="1824203"/>
          </a:xfrm>
          <a:prstGeom prst="rect">
            <a:avLst/>
          </a:prstGeom>
        </p:spPr>
      </p:pic>
    </p:spTree>
    <p:extLst>
      <p:ext uri="{BB962C8B-B14F-4D97-AF65-F5344CB8AC3E}">
        <p14:creationId xmlns:p14="http://schemas.microsoft.com/office/powerpoint/2010/main" val="3436224546"/>
      </p:ext>
    </p:extLst>
  </p:cSld>
  <p:clrMapOvr>
    <a:masterClrMapping/>
  </p:clrMapOvr>
  <mc:AlternateContent xmlns:mc="http://schemas.openxmlformats.org/markup-compatibility/2006" xmlns:p14="http://schemas.microsoft.com/office/powerpoint/2010/main">
    <mc:Choice Requires="p14">
      <p:transition spd="slow" p14:dur="4000">
        <p14:vortex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3000" fill="hold"/>
                                        <p:tgtEl>
                                          <p:spTgt spid="2"/>
                                        </p:tgtEl>
                                        <p:attrNameLst>
                                          <p:attrName>ppt_w</p:attrName>
                                        </p:attrNameLst>
                                      </p:cBhvr>
                                      <p:tavLst>
                                        <p:tav tm="0">
                                          <p:val>
                                            <p:fltVal val="0"/>
                                          </p:val>
                                        </p:tav>
                                        <p:tav tm="100000">
                                          <p:val>
                                            <p:strVal val="#ppt_w"/>
                                          </p:val>
                                        </p:tav>
                                      </p:tavLst>
                                    </p:anim>
                                    <p:anim calcmode="lin" valueType="num">
                                      <p:cBhvr>
                                        <p:cTn id="8" dur="3000" fill="hold"/>
                                        <p:tgtEl>
                                          <p:spTgt spid="2"/>
                                        </p:tgtEl>
                                        <p:attrNameLst>
                                          <p:attrName>ppt_h</p:attrName>
                                        </p:attrNameLst>
                                      </p:cBhvr>
                                      <p:tavLst>
                                        <p:tav tm="0">
                                          <p:val>
                                            <p:fltVal val="0"/>
                                          </p:val>
                                        </p:tav>
                                        <p:tav tm="100000">
                                          <p:val>
                                            <p:strVal val="#ppt_h"/>
                                          </p:val>
                                        </p:tav>
                                      </p:tavLst>
                                    </p:anim>
                                    <p:animEffect transition="in" filter="fade">
                                      <p:cBhvr>
                                        <p:cTn id="9" dur="3000"/>
                                        <p:tgtEl>
                                          <p:spTgt spid="2"/>
                                        </p:tgtEl>
                                      </p:cBhvr>
                                    </p:animEffect>
                                    <p:anim calcmode="lin" valueType="num">
                                      <p:cBhvr>
                                        <p:cTn id="10" dur="3000" fill="hold"/>
                                        <p:tgtEl>
                                          <p:spTgt spid="2"/>
                                        </p:tgtEl>
                                        <p:attrNameLst>
                                          <p:attrName>ppt_x</p:attrName>
                                        </p:attrNameLst>
                                      </p:cBhvr>
                                      <p:tavLst>
                                        <p:tav tm="0">
                                          <p:val>
                                            <p:fltVal val="0.5"/>
                                          </p:val>
                                        </p:tav>
                                        <p:tav tm="100000">
                                          <p:val>
                                            <p:strVal val="#ppt_x"/>
                                          </p:val>
                                        </p:tav>
                                      </p:tavLst>
                                    </p:anim>
                                    <p:anim calcmode="lin" valueType="num">
                                      <p:cBhvr>
                                        <p:cTn id="11" dur="3000" fill="hold"/>
                                        <p:tgtEl>
                                          <p:spTgt spid="2"/>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31"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2250" fill="hold"/>
                                        <p:tgtEl>
                                          <p:spTgt spid="5"/>
                                        </p:tgtEl>
                                        <p:attrNameLst>
                                          <p:attrName>ppt_w</p:attrName>
                                        </p:attrNameLst>
                                      </p:cBhvr>
                                      <p:tavLst>
                                        <p:tav tm="0">
                                          <p:val>
                                            <p:fltVal val="0"/>
                                          </p:val>
                                        </p:tav>
                                        <p:tav tm="100000">
                                          <p:val>
                                            <p:strVal val="#ppt_w"/>
                                          </p:val>
                                        </p:tav>
                                      </p:tavLst>
                                    </p:anim>
                                    <p:anim calcmode="lin" valueType="num">
                                      <p:cBhvr>
                                        <p:cTn id="17" dur="2250" fill="hold"/>
                                        <p:tgtEl>
                                          <p:spTgt spid="5"/>
                                        </p:tgtEl>
                                        <p:attrNameLst>
                                          <p:attrName>ppt_h</p:attrName>
                                        </p:attrNameLst>
                                      </p:cBhvr>
                                      <p:tavLst>
                                        <p:tav tm="0">
                                          <p:val>
                                            <p:fltVal val="0"/>
                                          </p:val>
                                        </p:tav>
                                        <p:tav tm="100000">
                                          <p:val>
                                            <p:strVal val="#ppt_h"/>
                                          </p:val>
                                        </p:tav>
                                      </p:tavLst>
                                    </p:anim>
                                    <p:anim calcmode="lin" valueType="num">
                                      <p:cBhvr>
                                        <p:cTn id="18" dur="2250" fill="hold"/>
                                        <p:tgtEl>
                                          <p:spTgt spid="5"/>
                                        </p:tgtEl>
                                        <p:attrNameLst>
                                          <p:attrName>style.rotation</p:attrName>
                                        </p:attrNameLst>
                                      </p:cBhvr>
                                      <p:tavLst>
                                        <p:tav tm="0">
                                          <p:val>
                                            <p:fltVal val="90"/>
                                          </p:val>
                                        </p:tav>
                                        <p:tav tm="100000">
                                          <p:val>
                                            <p:fltVal val="0"/>
                                          </p:val>
                                        </p:tav>
                                      </p:tavLst>
                                    </p:anim>
                                    <p:animEffect transition="in" filter="fade">
                                      <p:cBhvr>
                                        <p:cTn id="19" dur="225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2250" fill="hold"/>
                                        <p:tgtEl>
                                          <p:spTgt spid="4"/>
                                        </p:tgtEl>
                                        <p:attrNameLst>
                                          <p:attrName>ppt_w</p:attrName>
                                        </p:attrNameLst>
                                      </p:cBhvr>
                                      <p:tavLst>
                                        <p:tav tm="0">
                                          <p:val>
                                            <p:fltVal val="0"/>
                                          </p:val>
                                        </p:tav>
                                        <p:tav tm="100000">
                                          <p:val>
                                            <p:strVal val="#ppt_w"/>
                                          </p:val>
                                        </p:tav>
                                      </p:tavLst>
                                    </p:anim>
                                    <p:anim calcmode="lin" valueType="num">
                                      <p:cBhvr>
                                        <p:cTn id="25" dur="2250" fill="hold"/>
                                        <p:tgtEl>
                                          <p:spTgt spid="4"/>
                                        </p:tgtEl>
                                        <p:attrNameLst>
                                          <p:attrName>ppt_h</p:attrName>
                                        </p:attrNameLst>
                                      </p:cBhvr>
                                      <p:tavLst>
                                        <p:tav tm="0">
                                          <p:val>
                                            <p:fltVal val="0"/>
                                          </p:val>
                                        </p:tav>
                                        <p:tav tm="100000">
                                          <p:val>
                                            <p:strVal val="#ppt_h"/>
                                          </p:val>
                                        </p:tav>
                                      </p:tavLst>
                                    </p:anim>
                                    <p:animEffect transition="in" filter="fade">
                                      <p:cBhvr>
                                        <p:cTn id="26" dur="2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pic>
        <p:nvPicPr>
          <p:cNvPr id="18" name="Immagin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081" y="3429000"/>
            <a:ext cx="4115231" cy="2448272"/>
          </a:xfrm>
          <a:prstGeom prst="rect">
            <a:avLst/>
          </a:prstGeom>
        </p:spPr>
      </p:pic>
      <p:sp>
        <p:nvSpPr>
          <p:cNvPr id="19" name="CasellaDiTesto 18"/>
          <p:cNvSpPr txBox="1"/>
          <p:nvPr/>
        </p:nvSpPr>
        <p:spPr>
          <a:xfrm>
            <a:off x="0" y="1196752"/>
            <a:ext cx="91440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ea typeface="+mn-ea"/>
                <a:cs typeface="+mn-cs"/>
              </a:rPr>
              <a:t>L’</a:t>
            </a:r>
            <a:r>
              <a:rPr kumimoji="0" lang="it-IT" sz="3600" b="0" i="0" u="none" strike="noStrike" kern="1200" cap="none" spc="0" normalizeH="0" baseline="0" noProof="0" dirty="0" smtClean="0">
                <a:ln>
                  <a:noFill/>
                </a:ln>
                <a:solidFill>
                  <a:srgbClr val="C00000"/>
                </a:solidFill>
                <a:effectLst>
                  <a:outerShdw blurRad="38100" dist="38100" dir="2700000" algn="tl">
                    <a:srgbClr val="000000">
                      <a:alpha val="43137"/>
                    </a:srgbClr>
                  </a:outerShdw>
                </a:effectLst>
                <a:uLnTx/>
                <a:uFillTx/>
                <a:latin typeface="Calibri"/>
                <a:ea typeface="+mn-ea"/>
                <a:cs typeface="+mn-cs"/>
              </a:rPr>
              <a:t>acqua</a:t>
            </a:r>
            <a:r>
              <a:rPr kumimoji="0" lang="it-IT" sz="36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ea typeface="+mn-ea"/>
                <a:cs typeface="+mn-cs"/>
              </a:rPr>
              <a:t> non inquiniamo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rPr>
              <a:t>m</a:t>
            </a:r>
            <a:r>
              <a:rPr kumimoji="0" lang="it-IT" sz="3600" b="0"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ea typeface="+mn-ea"/>
                <a:cs typeface="+mn-cs"/>
              </a:rPr>
              <a:t>a con essa energia produciamo</a:t>
            </a:r>
            <a:endParaRPr kumimoji="0" lang="it-IT" sz="36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0" name="Immagin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8024" y="3429000"/>
            <a:ext cx="4115231" cy="2448272"/>
          </a:xfrm>
          <a:prstGeom prst="rect">
            <a:avLst/>
          </a:prstGeom>
        </p:spPr>
      </p:pic>
    </p:spTree>
    <p:extLst>
      <p:ext uri="{BB962C8B-B14F-4D97-AF65-F5344CB8AC3E}">
        <p14:creationId xmlns:p14="http://schemas.microsoft.com/office/powerpoint/2010/main" val="2051270386"/>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right)">
                                      <p:cBhvr>
                                        <p:cTn id="7" dur="500"/>
                                        <p:tgtEl>
                                          <p:spTgt spid="18"/>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right)">
                                      <p:cBhvr>
                                        <p:cTn id="10" dur="500"/>
                                        <p:tgtEl>
                                          <p:spTgt spid="19"/>
                                        </p:tgtEl>
                                      </p:cBhvr>
                                    </p:animEffect>
                                  </p:childTnLst>
                                </p:cTn>
                              </p:par>
                              <p:par>
                                <p:cTn id="11" presetID="22" presetClass="entr" presetSubtype="2"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right)">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5000" b="-35000"/>
          </a:stretch>
        </a:blipFill>
        <a:effectLst/>
      </p:bgPr>
    </p:bg>
    <p:spTree>
      <p:nvGrpSpPr>
        <p:cNvPr id="1" name=""/>
        <p:cNvGrpSpPr/>
        <p:nvPr/>
      </p:nvGrpSpPr>
      <p:grpSpPr>
        <a:xfrm>
          <a:off x="0" y="0"/>
          <a:ext cx="0" cy="0"/>
          <a:chOff x="0" y="0"/>
          <a:chExt cx="0" cy="0"/>
        </a:xfrm>
      </p:grpSpPr>
      <p:sp>
        <p:nvSpPr>
          <p:cNvPr id="2" name="CasellaDiTesto 1"/>
          <p:cNvSpPr txBox="1"/>
          <p:nvPr/>
        </p:nvSpPr>
        <p:spPr>
          <a:xfrm>
            <a:off x="829391" y="477701"/>
            <a:ext cx="5580111" cy="20621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200" b="1" i="0" u="none" strike="noStrike" kern="1200" cap="none" spc="0" normalizeH="0" baseline="0" noProof="0" dirty="0" smtClean="0">
                <a:ln>
                  <a:noFill/>
                </a:ln>
                <a:solidFill>
                  <a:prstClr val="black"/>
                </a:solidFill>
                <a:effectLst/>
                <a:uLnTx/>
                <a:uFillTx/>
                <a:latin typeface="Calibri"/>
                <a:ea typeface="+mn-ea"/>
                <a:cs typeface="+mn-cs"/>
              </a:rPr>
              <a:t>Il </a:t>
            </a:r>
            <a:r>
              <a:rPr kumimoji="0" lang="it-IT" sz="3200" b="1" i="0" u="none" strike="noStrike" kern="1200" cap="none" spc="0" normalizeH="0" baseline="0" noProof="0" dirty="0" smtClean="0">
                <a:ln>
                  <a:noFill/>
                </a:ln>
                <a:solidFill>
                  <a:srgbClr val="C00000"/>
                </a:solidFill>
                <a:effectLst/>
                <a:uLnTx/>
                <a:uFillTx/>
                <a:latin typeface="Calibri"/>
                <a:ea typeface="+mn-ea"/>
                <a:cs typeface="+mn-cs"/>
              </a:rPr>
              <a:t>sole </a:t>
            </a:r>
            <a:r>
              <a:rPr kumimoji="0" lang="it-IT" sz="3200" b="1" i="0" u="none" strike="noStrike" kern="1200" cap="none" spc="0" normalizeH="0" baseline="0" noProof="0" dirty="0" smtClean="0">
                <a:ln>
                  <a:noFill/>
                </a:ln>
                <a:solidFill>
                  <a:prstClr val="black"/>
                </a:solidFill>
                <a:effectLst/>
                <a:uLnTx/>
                <a:uFillTx/>
                <a:latin typeface="Calibri"/>
                <a:ea typeface="+mn-ea"/>
                <a:cs typeface="+mn-cs"/>
              </a:rPr>
              <a:t>splende nel cielo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200" b="1" i="0" u="none" strike="noStrike" kern="1200" cap="none" spc="0" normalizeH="0" baseline="0" noProof="0" dirty="0">
                <a:ln>
                  <a:noFill/>
                </a:ln>
                <a:solidFill>
                  <a:prstClr val="black"/>
                </a:solidFill>
                <a:effectLst/>
                <a:uLnTx/>
                <a:uFillTx/>
                <a:latin typeface="Calibri"/>
                <a:ea typeface="+mn-ea"/>
                <a:cs typeface="+mn-cs"/>
              </a:rPr>
              <a:t>c</a:t>
            </a:r>
            <a:r>
              <a:rPr kumimoji="0" lang="it-IT" sz="3200" b="1" i="0" u="none" strike="noStrike" kern="1200" cap="none" spc="0" normalizeH="0" baseline="0" noProof="0" dirty="0" smtClean="0">
                <a:ln>
                  <a:noFill/>
                </a:ln>
                <a:solidFill>
                  <a:prstClr val="black"/>
                </a:solidFill>
                <a:effectLst/>
                <a:uLnTx/>
                <a:uFillTx/>
                <a:latin typeface="Calibri"/>
                <a:ea typeface="+mn-ea"/>
                <a:cs typeface="+mn-cs"/>
              </a:rPr>
              <a:t>on nuvole che sembrano velo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200" b="1" i="0" u="none" strike="noStrike" kern="1200" cap="none" spc="0" normalizeH="0" baseline="0" noProof="0" dirty="0" smtClean="0">
                <a:ln>
                  <a:noFill/>
                </a:ln>
                <a:solidFill>
                  <a:prstClr val="black"/>
                </a:solidFill>
                <a:effectLst/>
                <a:uLnTx/>
                <a:uFillTx/>
                <a:latin typeface="Calibri"/>
                <a:ea typeface="+mn-ea"/>
                <a:cs typeface="+mn-cs"/>
              </a:rPr>
              <a:t>Ma si può utilizzare,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200" b="1" i="0" u="none" strike="noStrike" kern="1200" cap="none" spc="0" normalizeH="0" baseline="0" noProof="0" dirty="0">
                <a:ln>
                  <a:noFill/>
                </a:ln>
                <a:solidFill>
                  <a:prstClr val="black"/>
                </a:solidFill>
                <a:effectLst/>
                <a:uLnTx/>
                <a:uFillTx/>
                <a:latin typeface="Calibri"/>
                <a:ea typeface="+mn-ea"/>
                <a:cs typeface="+mn-cs"/>
              </a:rPr>
              <a:t>s</a:t>
            </a:r>
            <a:r>
              <a:rPr kumimoji="0" lang="it-IT" sz="3200" b="1" i="0" u="none" strike="noStrike" kern="1200" cap="none" spc="0" normalizeH="0" baseline="0" noProof="0" dirty="0" smtClean="0">
                <a:ln>
                  <a:noFill/>
                </a:ln>
                <a:solidFill>
                  <a:prstClr val="black"/>
                </a:solidFill>
                <a:effectLst/>
                <a:uLnTx/>
                <a:uFillTx/>
                <a:latin typeface="Calibri"/>
                <a:ea typeface="+mn-ea"/>
                <a:cs typeface="+mn-cs"/>
              </a:rPr>
              <a:t>enza sprecare?</a:t>
            </a:r>
            <a:endParaRPr kumimoji="0" lang="it-IT" sz="32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4208" y="692696"/>
            <a:ext cx="2448272" cy="2227927"/>
          </a:xfrm>
          <a:prstGeom prst="rect">
            <a:avLst/>
          </a:prstGeom>
        </p:spPr>
      </p:pic>
      <p:pic>
        <p:nvPicPr>
          <p:cNvPr id="5" name="Immagin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7584" y="3536240"/>
            <a:ext cx="2625080" cy="2625080"/>
          </a:xfrm>
          <a:prstGeom prst="rect">
            <a:avLst/>
          </a:prstGeom>
        </p:spPr>
      </p:pic>
      <p:pic>
        <p:nvPicPr>
          <p:cNvPr id="6" name="Immagin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88024" y="4221088"/>
            <a:ext cx="3053325" cy="2289994"/>
          </a:xfrm>
          <a:prstGeom prst="rect">
            <a:avLst/>
          </a:prstGeom>
        </p:spPr>
      </p:pic>
    </p:spTree>
    <p:extLst>
      <p:ext uri="{BB962C8B-B14F-4D97-AF65-F5344CB8AC3E}">
        <p14:creationId xmlns:p14="http://schemas.microsoft.com/office/powerpoint/2010/main" val="174691839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anim calcmode="lin" valueType="num">
                                      <p:cBhvr>
                                        <p:cTn id="13" dur="2000" fill="hold"/>
                                        <p:tgtEl>
                                          <p:spTgt spid="4"/>
                                        </p:tgtEl>
                                        <p:attrNameLst>
                                          <p:attrName>ppt_w</p:attrName>
                                        </p:attrNameLst>
                                      </p:cBhvr>
                                      <p:tavLst>
                                        <p:tav tm="0" fmla="#ppt_w*sin(2.5*pi*$)">
                                          <p:val>
                                            <p:fltVal val="0"/>
                                          </p:val>
                                        </p:tav>
                                        <p:tav tm="100000">
                                          <p:val>
                                            <p:fltVal val="1"/>
                                          </p:val>
                                        </p:tav>
                                      </p:tavLst>
                                    </p:anim>
                                    <p:anim calcmode="lin" valueType="num">
                                      <p:cBhvr>
                                        <p:cTn id="14" dur="2000" fill="hold"/>
                                        <p:tgtEl>
                                          <p:spTgt spid="4"/>
                                        </p:tgtEl>
                                        <p:attrNameLst>
                                          <p:attrName>ppt_h</p:attrName>
                                        </p:attrNameLst>
                                      </p:cBhvr>
                                      <p:tavLst>
                                        <p:tav tm="0">
                                          <p:val>
                                            <p:strVal val="#ppt_h"/>
                                          </p:val>
                                        </p:tav>
                                        <p:tav tm="100000">
                                          <p:val>
                                            <p:strVal val="#ppt_h"/>
                                          </p:val>
                                        </p:tav>
                                      </p:tavLst>
                                    </p:anim>
                                  </p:childTnLst>
                                </p:cTn>
                              </p:par>
                              <p:par>
                                <p:cTn id="15" presetID="45"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000"/>
                                        <p:tgtEl>
                                          <p:spTgt spid="5"/>
                                        </p:tgtEl>
                                      </p:cBhvr>
                                    </p:animEffect>
                                    <p:anim calcmode="lin" valueType="num">
                                      <p:cBhvr>
                                        <p:cTn id="18" dur="2000" fill="hold"/>
                                        <p:tgtEl>
                                          <p:spTgt spid="5"/>
                                        </p:tgtEl>
                                        <p:attrNameLst>
                                          <p:attrName>ppt_w</p:attrName>
                                        </p:attrNameLst>
                                      </p:cBhvr>
                                      <p:tavLst>
                                        <p:tav tm="0" fmla="#ppt_w*sin(2.5*pi*$)">
                                          <p:val>
                                            <p:fltVal val="0"/>
                                          </p:val>
                                        </p:tav>
                                        <p:tav tm="100000">
                                          <p:val>
                                            <p:fltVal val="1"/>
                                          </p:val>
                                        </p:tav>
                                      </p:tavLst>
                                    </p:anim>
                                    <p:anim calcmode="lin" valueType="num">
                                      <p:cBhvr>
                                        <p:cTn id="19" dur="2000" fill="hold"/>
                                        <p:tgtEl>
                                          <p:spTgt spid="5"/>
                                        </p:tgtEl>
                                        <p:attrNameLst>
                                          <p:attrName>ppt_h</p:attrName>
                                        </p:attrNameLst>
                                      </p:cBhvr>
                                      <p:tavLst>
                                        <p:tav tm="0">
                                          <p:val>
                                            <p:strVal val="#ppt_h"/>
                                          </p:val>
                                        </p:tav>
                                        <p:tav tm="100000">
                                          <p:val>
                                            <p:strVal val="#ppt_h"/>
                                          </p:val>
                                        </p:tav>
                                      </p:tavLst>
                                    </p:anim>
                                  </p:childTnLst>
                                </p:cTn>
                              </p:par>
                              <p:par>
                                <p:cTn id="20" presetID="45"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2000"/>
                                        <p:tgtEl>
                                          <p:spTgt spid="6"/>
                                        </p:tgtEl>
                                      </p:cBhvr>
                                    </p:animEffect>
                                    <p:anim calcmode="lin" valueType="num">
                                      <p:cBhvr>
                                        <p:cTn id="23" dur="2000" fill="hold"/>
                                        <p:tgtEl>
                                          <p:spTgt spid="6"/>
                                        </p:tgtEl>
                                        <p:attrNameLst>
                                          <p:attrName>ppt_w</p:attrName>
                                        </p:attrNameLst>
                                      </p:cBhvr>
                                      <p:tavLst>
                                        <p:tav tm="0" fmla="#ppt_w*sin(2.5*pi*$)">
                                          <p:val>
                                            <p:fltVal val="0"/>
                                          </p:val>
                                        </p:tav>
                                        <p:tav tm="100000">
                                          <p:val>
                                            <p:fltVal val="1"/>
                                          </p:val>
                                        </p:tav>
                                      </p:tavLst>
                                    </p:anim>
                                    <p:anim calcmode="lin" valueType="num">
                                      <p:cBhvr>
                                        <p:cTn id="24"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2" name="CasellaDiTesto 1"/>
          <p:cNvSpPr txBox="1"/>
          <p:nvPr/>
        </p:nvSpPr>
        <p:spPr>
          <a:xfrm>
            <a:off x="827584" y="1772816"/>
            <a:ext cx="7269039"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0" normalizeH="0" baseline="0" noProof="0" dirty="0">
                <a:ln>
                  <a:noFill/>
                </a:ln>
                <a:solidFill>
                  <a:prstClr val="black">
                    <a:lumMod val="95000"/>
                    <a:lumOff val="5000"/>
                  </a:prstClr>
                </a:solidFill>
                <a:effectLst>
                  <a:outerShdw blurRad="38100" dist="38100" dir="2700000" algn="tl">
                    <a:srgbClr val="000000">
                      <a:alpha val="43137"/>
                    </a:srgbClr>
                  </a:outerShdw>
                </a:effectLst>
                <a:uLnTx/>
                <a:uFillTx/>
                <a:latin typeface="Calibri"/>
                <a:ea typeface="+mn-ea"/>
                <a:cs typeface="+mn-cs"/>
              </a:rPr>
              <a:t>Sicuramente ancora se ne può usufruire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0" normalizeH="0" baseline="0" noProof="0" dirty="0">
                <a:ln>
                  <a:noFill/>
                </a:ln>
                <a:solidFill>
                  <a:prstClr val="black">
                    <a:lumMod val="95000"/>
                    <a:lumOff val="5000"/>
                  </a:prstClr>
                </a:solidFill>
                <a:effectLst>
                  <a:outerShdw blurRad="38100" dist="38100" dir="2700000" algn="tl">
                    <a:srgbClr val="000000">
                      <a:alpha val="43137"/>
                    </a:srgbClr>
                  </a:outerShdw>
                </a:effectLst>
                <a:uLnTx/>
                <a:uFillTx/>
                <a:latin typeface="Calibri"/>
                <a:ea typeface="+mn-ea"/>
                <a:cs typeface="+mn-cs"/>
              </a:rPr>
              <a:t>per nutrirsi e per guarire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0" normalizeH="0" baseline="0" noProof="0" dirty="0">
                <a:ln>
                  <a:noFill/>
                </a:ln>
                <a:solidFill>
                  <a:prstClr val="black">
                    <a:lumMod val="95000"/>
                    <a:lumOff val="5000"/>
                  </a:prstClr>
                </a:solidFill>
                <a:effectLst>
                  <a:outerShdw blurRad="38100" dist="38100" dir="2700000" algn="tl">
                    <a:srgbClr val="000000">
                      <a:alpha val="43137"/>
                    </a:srgbClr>
                  </a:outerShdw>
                </a:effectLst>
                <a:uLnTx/>
                <a:uFillTx/>
                <a:latin typeface="Calibri"/>
                <a:ea typeface="+mn-ea"/>
                <a:cs typeface="+mn-cs"/>
              </a:rPr>
              <a:t>per giocare o lavorare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0" normalizeH="0" baseline="0" noProof="0" dirty="0">
                <a:ln>
                  <a:noFill/>
                </a:ln>
                <a:solidFill>
                  <a:prstClr val="black">
                    <a:lumMod val="95000"/>
                    <a:lumOff val="5000"/>
                  </a:prstClr>
                </a:solidFill>
                <a:effectLst>
                  <a:outerShdw blurRad="38100" dist="38100" dir="2700000" algn="tl">
                    <a:srgbClr val="000000">
                      <a:alpha val="43137"/>
                    </a:srgbClr>
                  </a:outerShdw>
                </a:effectLst>
                <a:uLnTx/>
                <a:uFillTx/>
                <a:latin typeface="Calibri"/>
                <a:ea typeface="+mn-ea"/>
                <a:cs typeface="+mn-cs"/>
              </a:rPr>
              <a:t>o cose nuove da </a:t>
            </a:r>
            <a:r>
              <a:rPr kumimoji="0" lang="it-IT" sz="3600" b="1" i="0" u="none" strike="noStrike" kern="1200" cap="none" spc="0" normalizeH="0" baseline="0" noProof="0" dirty="0" smtClean="0">
                <a:ln>
                  <a:noFill/>
                </a:ln>
                <a:solidFill>
                  <a:prstClr val="black">
                    <a:lumMod val="95000"/>
                    <a:lumOff val="5000"/>
                  </a:prstClr>
                </a:solidFill>
                <a:effectLst>
                  <a:outerShdw blurRad="38100" dist="38100" dir="2700000" algn="tl">
                    <a:srgbClr val="000000">
                      <a:alpha val="43137"/>
                    </a:srgbClr>
                  </a:outerShdw>
                </a:effectLst>
                <a:uLnTx/>
                <a:uFillTx/>
                <a:latin typeface="Calibri"/>
                <a:ea typeface="+mn-ea"/>
                <a:cs typeface="+mn-cs"/>
              </a:rPr>
              <a:t>inventare</a:t>
            </a:r>
            <a:endParaRPr kumimoji="0" lang="it-IT" sz="3600" b="1" i="0" u="none" strike="noStrike" kern="1200" cap="none" spc="0" normalizeH="0" baseline="0" noProof="0" dirty="0">
              <a:ln>
                <a:noFill/>
              </a:ln>
              <a:solidFill>
                <a:prstClr val="black">
                  <a:lumMod val="95000"/>
                  <a:lumOff val="5000"/>
                </a:prstClr>
              </a:solidFill>
              <a:effectLst>
                <a:outerShdw blurRad="38100" dist="38100" dir="2700000" algn="tl">
                  <a:srgbClr val="000000">
                    <a:alpha val="43137"/>
                  </a:srgbClr>
                </a:outerShdw>
              </a:effectLst>
              <a:uLnTx/>
              <a:uFillTx/>
              <a:latin typeface="Calibri"/>
              <a:ea typeface="+mn-ea"/>
              <a:cs typeface="+mn-cs"/>
            </a:endParaRPr>
          </a:p>
        </p:txBody>
      </p:sp>
    </p:spTree>
    <p:extLst>
      <p:ext uri="{BB962C8B-B14F-4D97-AF65-F5344CB8AC3E}">
        <p14:creationId xmlns:p14="http://schemas.microsoft.com/office/powerpoint/2010/main" val="4135921789"/>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0" b="-20000"/>
          </a:stretch>
        </a:blipFill>
        <a:effectLst/>
      </p:bgPr>
    </p:bg>
    <p:spTree>
      <p:nvGrpSpPr>
        <p:cNvPr id="1" name=""/>
        <p:cNvGrpSpPr/>
        <p:nvPr/>
      </p:nvGrpSpPr>
      <p:grpSpPr>
        <a:xfrm>
          <a:off x="0" y="0"/>
          <a:ext cx="0" cy="0"/>
          <a:chOff x="0" y="0"/>
          <a:chExt cx="0" cy="0"/>
        </a:xfrm>
      </p:grpSpPr>
      <p:sp>
        <p:nvSpPr>
          <p:cNvPr id="2" name="CasellaDiTesto 1"/>
          <p:cNvSpPr txBox="1"/>
          <p:nvPr/>
        </p:nvSpPr>
        <p:spPr>
          <a:xfrm>
            <a:off x="2771800" y="1391182"/>
            <a:ext cx="5256584"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0" normalizeH="0" baseline="0" noProof="0" dirty="0" smtClean="0">
                <a:ln>
                  <a:noFill/>
                </a:ln>
                <a:solidFill>
                  <a:prstClr val="black">
                    <a:lumMod val="95000"/>
                    <a:lumOff val="5000"/>
                  </a:prstClr>
                </a:solidFill>
                <a:effectLst/>
                <a:uLnTx/>
                <a:uFillTx/>
                <a:latin typeface="Calibri"/>
                <a:ea typeface="+mn-ea"/>
                <a:cs typeface="+mn-cs"/>
              </a:rPr>
              <a:t>Ecco perché noi ci impegniamo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0" normalizeH="0" baseline="0" noProof="0" dirty="0">
                <a:ln>
                  <a:noFill/>
                </a:ln>
                <a:solidFill>
                  <a:prstClr val="black">
                    <a:lumMod val="95000"/>
                    <a:lumOff val="5000"/>
                  </a:prstClr>
                </a:solidFill>
                <a:effectLst/>
                <a:uLnTx/>
                <a:uFillTx/>
                <a:latin typeface="Calibri"/>
                <a:ea typeface="+mn-ea"/>
                <a:cs typeface="+mn-cs"/>
              </a:rPr>
              <a:t>e</a:t>
            </a:r>
            <a:r>
              <a:rPr kumimoji="0" lang="it-IT" sz="3600" b="1" i="0" u="none" strike="noStrike" kern="1200" cap="none" spc="0" normalizeH="0" baseline="0" noProof="0" dirty="0" smtClean="0">
                <a:ln>
                  <a:noFill/>
                </a:ln>
                <a:solidFill>
                  <a:prstClr val="black">
                    <a:lumMod val="95000"/>
                    <a:lumOff val="5000"/>
                  </a:prstClr>
                </a:solidFill>
                <a:effectLst/>
                <a:uLnTx/>
                <a:uFillTx/>
                <a:latin typeface="Calibri"/>
                <a:ea typeface="+mn-ea"/>
                <a:cs typeface="+mn-cs"/>
              </a:rPr>
              <a:t> tutti insieme sogniamo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0" normalizeH="0" baseline="0" noProof="0" dirty="0">
                <a:ln>
                  <a:noFill/>
                </a:ln>
                <a:solidFill>
                  <a:prstClr val="black">
                    <a:lumMod val="95000"/>
                    <a:lumOff val="5000"/>
                  </a:prstClr>
                </a:solidFill>
                <a:effectLst/>
                <a:uLnTx/>
                <a:uFillTx/>
                <a:latin typeface="Calibri"/>
                <a:ea typeface="+mn-ea"/>
                <a:cs typeface="+mn-cs"/>
              </a:rPr>
              <a:t>u</a:t>
            </a:r>
            <a:r>
              <a:rPr kumimoji="0" lang="it-IT" sz="3600" b="1" i="0" u="none" strike="noStrike" kern="1200" cap="none" spc="0" normalizeH="0" baseline="0" noProof="0" dirty="0" smtClean="0">
                <a:ln>
                  <a:noFill/>
                </a:ln>
                <a:solidFill>
                  <a:prstClr val="black">
                    <a:lumMod val="95000"/>
                    <a:lumOff val="5000"/>
                  </a:prstClr>
                </a:solidFill>
                <a:effectLst/>
                <a:uLnTx/>
                <a:uFillTx/>
                <a:latin typeface="Calibri"/>
                <a:ea typeface="+mn-ea"/>
                <a:cs typeface="+mn-cs"/>
              </a:rPr>
              <a:t>n mondo ecosostenibile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0" normalizeH="0" baseline="0" noProof="0" dirty="0">
                <a:ln>
                  <a:noFill/>
                </a:ln>
                <a:solidFill>
                  <a:prstClr val="black">
                    <a:lumMod val="95000"/>
                    <a:lumOff val="5000"/>
                  </a:prstClr>
                </a:solidFill>
                <a:effectLst/>
                <a:uLnTx/>
                <a:uFillTx/>
                <a:latin typeface="Calibri"/>
                <a:ea typeface="+mn-ea"/>
                <a:cs typeface="+mn-cs"/>
              </a:rPr>
              <a:t>p</a:t>
            </a:r>
            <a:r>
              <a:rPr kumimoji="0" lang="it-IT" sz="3600" b="1" i="0" u="none" strike="noStrike" kern="1200" cap="none" spc="0" normalizeH="0" baseline="0" noProof="0" dirty="0" smtClean="0">
                <a:ln>
                  <a:noFill/>
                </a:ln>
                <a:solidFill>
                  <a:prstClr val="black">
                    <a:lumMod val="95000"/>
                    <a:lumOff val="5000"/>
                  </a:prstClr>
                </a:solidFill>
                <a:effectLst/>
                <a:uLnTx/>
                <a:uFillTx/>
                <a:latin typeface="Calibri"/>
                <a:ea typeface="+mn-ea"/>
                <a:cs typeface="+mn-cs"/>
              </a:rPr>
              <a:t>er un futuro più amabile</a:t>
            </a:r>
            <a:endParaRPr kumimoji="0" lang="it-IT" sz="3600" b="1" i="0" u="none" strike="noStrike" kern="1200" cap="none" spc="0" normalizeH="0" baseline="0" noProof="0" dirty="0">
              <a:ln>
                <a:noFill/>
              </a:ln>
              <a:solidFill>
                <a:prstClr val="black">
                  <a:lumMod val="95000"/>
                  <a:lumOff val="5000"/>
                </a:prstClr>
              </a:solidFill>
              <a:effectLst/>
              <a:uLnTx/>
              <a:uFillTx/>
              <a:latin typeface="Calibri"/>
              <a:ea typeface="+mn-ea"/>
              <a:cs typeface="+mn-cs"/>
            </a:endParaRPr>
          </a:p>
        </p:txBody>
      </p:sp>
      <p:pic>
        <p:nvPicPr>
          <p:cNvPr id="3" name="Immagin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221068"/>
            <a:ext cx="2636932" cy="2636932"/>
          </a:xfrm>
          <a:prstGeom prst="rect">
            <a:avLst/>
          </a:prstGeom>
        </p:spPr>
      </p:pic>
    </p:spTree>
    <p:extLst>
      <p:ext uri="{BB962C8B-B14F-4D97-AF65-F5344CB8AC3E}">
        <p14:creationId xmlns:p14="http://schemas.microsoft.com/office/powerpoint/2010/main" val="73677238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0" y="22940"/>
            <a:ext cx="9144000" cy="813772"/>
          </a:xfrm>
        </p:spPr>
        <p:txBody>
          <a:bodyPr/>
          <a:lstStyle/>
          <a:p>
            <a:r>
              <a:rPr lang="it-IT" dirty="0" smtClean="0">
                <a:effectLst>
                  <a:outerShdw blurRad="38100" dist="38100" dir="2700000" algn="tl">
                    <a:srgbClr val="000000">
                      <a:alpha val="43137"/>
                    </a:srgbClr>
                  </a:outerShdw>
                </a:effectLst>
                <a:latin typeface="Tempus Sans ITC" panose="04020404030D07020202" pitchFamily="82" charset="0"/>
              </a:rPr>
              <a:t>Commento </a:t>
            </a:r>
            <a:endParaRPr lang="it-IT" dirty="0">
              <a:effectLst>
                <a:outerShdw blurRad="38100" dist="38100" dir="2700000" algn="tl">
                  <a:srgbClr val="000000">
                    <a:alpha val="43137"/>
                  </a:srgbClr>
                </a:outerShdw>
              </a:effectLst>
              <a:latin typeface="Tempus Sans ITC" panose="04020404030D07020202" pitchFamily="82" charset="0"/>
            </a:endParaRPr>
          </a:p>
        </p:txBody>
      </p:sp>
      <p:sp>
        <p:nvSpPr>
          <p:cNvPr id="3" name="CasellaDiTesto 2"/>
          <p:cNvSpPr txBox="1"/>
          <p:nvPr/>
        </p:nvSpPr>
        <p:spPr>
          <a:xfrm>
            <a:off x="32887" y="4725144"/>
            <a:ext cx="9144000"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smtClean="0">
                <a:ln>
                  <a:noFill/>
                </a:ln>
                <a:solidFill>
                  <a:prstClr val="black"/>
                </a:solidFill>
                <a:effectLst/>
                <a:uLnTx/>
                <a:uFillTx/>
                <a:latin typeface="Californian FB" panose="0207040306080B030204" pitchFamily="18" charset="0"/>
                <a:ea typeface="+mn-ea"/>
                <a:cs typeface="+mn-cs"/>
              </a:rPr>
              <a:t>In questa poesia si parla delle varie energie rinnovabili e di come utilizzarle. Noi vogliamo invitare le persone a utilizzarle correttamente per evitare di inquinare l’ambiente</a:t>
            </a:r>
            <a:endParaRPr kumimoji="0" lang="it-IT" sz="2800" b="0" i="0" u="none" strike="noStrike" kern="1200" cap="none" spc="0" normalizeH="0" baseline="0" noProof="0" dirty="0">
              <a:ln>
                <a:noFill/>
              </a:ln>
              <a:solidFill>
                <a:prstClr val="black"/>
              </a:solidFill>
              <a:effectLst/>
              <a:uLnTx/>
              <a:uFillTx/>
              <a:latin typeface="Californian FB" panose="0207040306080B030204" pitchFamily="18" charset="0"/>
              <a:ea typeface="+mn-ea"/>
              <a:cs typeface="+mn-cs"/>
            </a:endParaRPr>
          </a:p>
        </p:txBody>
      </p:sp>
    </p:spTree>
    <p:extLst>
      <p:ext uri="{BB962C8B-B14F-4D97-AF65-F5344CB8AC3E}">
        <p14:creationId xmlns:p14="http://schemas.microsoft.com/office/powerpoint/2010/main" val="1064074019"/>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0" y="9925"/>
            <a:ext cx="9144000" cy="826787"/>
          </a:xfrm>
        </p:spPr>
        <p:txBody>
          <a:bodyPr/>
          <a:lstStyle/>
          <a:p>
            <a:r>
              <a:rPr lang="it-IT" dirty="0" smtClean="0">
                <a:solidFill>
                  <a:schemeClr val="bg1"/>
                </a:solidFill>
                <a:effectLst>
                  <a:outerShdw blurRad="38100" dist="38100" dir="2700000" algn="tl">
                    <a:srgbClr val="000000">
                      <a:alpha val="43137"/>
                    </a:srgbClr>
                  </a:outerShdw>
                </a:effectLst>
                <a:latin typeface="Tempus Sans ITC" panose="04020404030D07020202" pitchFamily="82" charset="0"/>
              </a:rPr>
              <a:t>Analisi della poesia</a:t>
            </a:r>
            <a:endParaRPr lang="it-IT" dirty="0">
              <a:solidFill>
                <a:schemeClr val="bg1"/>
              </a:solidFill>
              <a:effectLst>
                <a:outerShdw blurRad="38100" dist="38100" dir="2700000" algn="tl">
                  <a:srgbClr val="000000">
                    <a:alpha val="43137"/>
                  </a:srgbClr>
                </a:outerShdw>
              </a:effectLst>
              <a:latin typeface="Tempus Sans ITC" panose="04020404030D07020202" pitchFamily="82" charset="0"/>
            </a:endParaRPr>
          </a:p>
        </p:txBody>
      </p:sp>
      <p:sp>
        <p:nvSpPr>
          <p:cNvPr id="3" name="CasellaDiTesto 2"/>
          <p:cNvSpPr txBox="1"/>
          <p:nvPr/>
        </p:nvSpPr>
        <p:spPr>
          <a:xfrm>
            <a:off x="0" y="836712"/>
            <a:ext cx="5940152" cy="60016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smtClean="0">
                <a:ln>
                  <a:noFill/>
                </a:ln>
                <a:solidFill>
                  <a:srgbClr val="002060"/>
                </a:solidFill>
                <a:effectLst/>
                <a:uLnTx/>
                <a:uFillTx/>
                <a:latin typeface="Calibri"/>
                <a:ea typeface="+mn-ea"/>
                <a:cs typeface="+mn-cs"/>
              </a:rPr>
              <a:t>La poesia è formata da 8 strofe. I versi sono di diversa lunghezza. Nella poesia sono presenti: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sng" strike="noStrike" kern="1200" cap="none" spc="0" normalizeH="0" baseline="0" noProof="0" dirty="0">
                <a:ln>
                  <a:noFill/>
                </a:ln>
                <a:solidFill>
                  <a:srgbClr val="05E0DB">
                    <a:lumMod val="60000"/>
                    <a:lumOff val="40000"/>
                  </a:srgbClr>
                </a:solidFill>
                <a:effectLst/>
                <a:uLnTx/>
                <a:uFillTx/>
                <a:latin typeface="Calibri"/>
                <a:ea typeface="+mn-ea"/>
                <a:cs typeface="+mn-cs"/>
              </a:rPr>
              <a:t>Energia, energia </a:t>
            </a:r>
            <a:r>
              <a:rPr kumimoji="0" lang="it-IT" sz="1200" b="0" i="0" u="sng" strike="noStrike" kern="1200" cap="none" spc="0" normalizeH="0" baseline="0" noProof="0" dirty="0" smtClean="0">
                <a:ln>
                  <a:noFill/>
                </a:ln>
                <a:solidFill>
                  <a:srgbClr val="05E0DB">
                    <a:lumMod val="60000"/>
                    <a:lumOff val="40000"/>
                  </a:srgbClr>
                </a:solidFill>
                <a:effectLst/>
                <a:uLnTx/>
                <a:uFillTx/>
                <a:latin typeface="Calibri"/>
                <a:ea typeface="+mn-ea"/>
                <a:cs typeface="+mn-cs"/>
              </a:rPr>
              <a:t> </a:t>
            </a:r>
            <a:r>
              <a:rPr kumimoji="0" lang="it-IT" sz="1200" b="0" i="0" u="none" strike="noStrike" kern="1200" cap="none" spc="0" normalizeH="0" baseline="0" noProof="0" dirty="0" smtClean="0">
                <a:ln>
                  <a:noFill/>
                </a:ln>
                <a:solidFill>
                  <a:srgbClr val="002060"/>
                </a:solidFill>
                <a:effectLst/>
                <a:uLnTx/>
                <a:uFillTx/>
                <a:latin typeface="Calibri"/>
                <a:ea typeface="+mn-ea"/>
                <a:cs typeface="+mn-cs"/>
              </a:rPr>
              <a:t>]  ripetizione</a:t>
            </a:r>
            <a:endParaRPr kumimoji="0" lang="it-IT" sz="1200" b="0" i="0" u="sng" strike="noStrike" kern="1200" cap="none" spc="0" normalizeH="0" baseline="0" noProof="0" dirty="0">
              <a:ln>
                <a:noFill/>
              </a:ln>
              <a:solidFill>
                <a:srgbClr val="00206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sng" strike="noStrike" kern="1200" cap="none" spc="0" normalizeH="0" baseline="0" noProof="0" dirty="0">
                <a:ln>
                  <a:noFill/>
                </a:ln>
                <a:solidFill>
                  <a:srgbClr val="FFFF66"/>
                </a:solidFill>
                <a:effectLst/>
                <a:uLnTx/>
                <a:uFillTx/>
                <a:latin typeface="Calibri"/>
                <a:ea typeface="+mn-ea"/>
                <a:cs typeface="+mn-cs"/>
              </a:rPr>
              <a:t>se utilizzarla tu </a:t>
            </a:r>
            <a:r>
              <a:rPr kumimoji="0" lang="it-IT" sz="1200" b="0" i="0" u="sng" strike="noStrike" kern="1200" cap="none" spc="0" normalizeH="0" baseline="0" noProof="0" dirty="0" smtClean="0">
                <a:ln>
                  <a:noFill/>
                </a:ln>
                <a:solidFill>
                  <a:srgbClr val="FFFF66"/>
                </a:solidFill>
                <a:effectLst/>
                <a:uLnTx/>
                <a:uFillTx/>
                <a:latin typeface="Calibri"/>
                <a:ea typeface="+mn-ea"/>
                <a:cs typeface="+mn-cs"/>
              </a:rPr>
              <a:t>vorrai </a:t>
            </a:r>
            <a:r>
              <a:rPr kumimoji="0" lang="it-IT" sz="1200" b="0" i="0" u="none" strike="noStrike" kern="1200" cap="none" spc="0" normalizeH="0" baseline="0" noProof="0" dirty="0" smtClean="0">
                <a:ln>
                  <a:noFill/>
                </a:ln>
                <a:solidFill>
                  <a:srgbClr val="FFFF66"/>
                </a:solidFill>
                <a:effectLst/>
                <a:uLnTx/>
                <a:uFillTx/>
                <a:latin typeface="Calibri"/>
                <a:ea typeface="+mn-ea"/>
                <a:cs typeface="+mn-cs"/>
              </a:rPr>
              <a:t>      </a:t>
            </a:r>
            <a:r>
              <a:rPr kumimoji="0" lang="it-IT" sz="1200" b="0" i="0" u="none" strike="noStrike" kern="1200" cap="none" spc="0" normalizeH="0" baseline="0" noProof="0" dirty="0" smtClean="0">
                <a:ln>
                  <a:noFill/>
                </a:ln>
                <a:solidFill>
                  <a:srgbClr val="002060"/>
                </a:solidFill>
                <a:effectLst/>
                <a:uLnTx/>
                <a:uFillTx/>
                <a:latin typeface="Calibri"/>
                <a:ea typeface="+mn-ea"/>
                <a:cs typeface="+mn-cs"/>
              </a:rPr>
              <a:t>Inversione</a:t>
            </a:r>
            <a:r>
              <a:rPr kumimoji="0" lang="it-IT" sz="1200" b="0" i="0" u="none" strike="noStrike" kern="1200" cap="none" spc="0" normalizeH="0" baseline="0" noProof="0" dirty="0" smtClean="0">
                <a:ln>
                  <a:noFill/>
                </a:ln>
                <a:solidFill>
                  <a:srgbClr val="FFFF66"/>
                </a:solidFill>
                <a:effectLst/>
                <a:uLnTx/>
                <a:uFillTx/>
                <a:latin typeface="Calibri"/>
                <a:ea typeface="+mn-ea"/>
                <a:cs typeface="+mn-cs"/>
              </a:rPr>
              <a:t> </a:t>
            </a:r>
            <a:endParaRPr kumimoji="0" lang="it-IT" sz="1200" b="0" i="0" u="sng" strike="noStrike" kern="1200" cap="none" spc="0" normalizeH="0" baseline="0" noProof="0" dirty="0">
              <a:ln>
                <a:noFill/>
              </a:ln>
              <a:solidFill>
                <a:srgbClr val="FFFF66"/>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srgbClr val="002060"/>
                </a:solidFill>
                <a:effectLst/>
                <a:uLnTx/>
                <a:uFillTx/>
                <a:latin typeface="Calibri"/>
                <a:ea typeface="+mn-ea"/>
                <a:cs typeface="+mn-cs"/>
              </a:rPr>
              <a:t>sprecarla non </a:t>
            </a:r>
            <a:r>
              <a:rPr kumimoji="0" lang="it-IT" sz="1200" b="0" i="0" u="none" strike="noStrike" kern="1200" cap="none" spc="0" normalizeH="0" baseline="0" noProof="0" dirty="0" smtClean="0">
                <a:ln>
                  <a:noFill/>
                </a:ln>
                <a:solidFill>
                  <a:srgbClr val="002060"/>
                </a:solidFill>
                <a:effectLst/>
                <a:uLnTx/>
                <a:uFillTx/>
                <a:latin typeface="Calibri"/>
                <a:ea typeface="+mn-ea"/>
                <a:cs typeface="+mn-cs"/>
              </a:rPr>
              <a:t>dovrai            </a:t>
            </a:r>
            <a:endParaRPr kumimoji="0" lang="it-IT" sz="1200" b="0" i="0" u="none" strike="noStrike" kern="1200" cap="none" spc="0" normalizeH="0" baseline="0" noProof="0" dirty="0">
              <a:ln>
                <a:noFill/>
              </a:ln>
              <a:solidFill>
                <a:srgbClr val="00206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dirty="0" smtClean="0">
              <a:ln>
                <a:noFill/>
              </a:ln>
              <a:solidFill>
                <a:srgbClr val="00206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smtClean="0">
                <a:ln>
                  <a:noFill/>
                </a:ln>
                <a:solidFill>
                  <a:srgbClr val="002060"/>
                </a:solidFill>
                <a:effectLst/>
                <a:uLnTx/>
                <a:uFillTx/>
                <a:latin typeface="Calibri"/>
                <a:ea typeface="+mn-ea"/>
                <a:cs typeface="+mn-cs"/>
              </a:rPr>
              <a:t>Sole</a:t>
            </a:r>
            <a:r>
              <a:rPr kumimoji="0" lang="it-IT" sz="1200" b="0" i="0" u="none" strike="noStrike" kern="1200" cap="none" spc="0" normalizeH="0" baseline="0" noProof="0" dirty="0">
                <a:ln>
                  <a:noFill/>
                </a:ln>
                <a:solidFill>
                  <a:srgbClr val="002060"/>
                </a:solidFill>
                <a:effectLst/>
                <a:uLnTx/>
                <a:uFillTx/>
                <a:latin typeface="Calibri"/>
                <a:ea typeface="+mn-ea"/>
                <a:cs typeface="+mn-cs"/>
              </a:rPr>
              <a:t>, acqua, vento ed </a:t>
            </a:r>
            <a:r>
              <a:rPr kumimoji="0" lang="it-IT" sz="1200" b="0" i="0" u="none" strike="noStrike" kern="1200" cap="none" spc="0" normalizeH="0" baseline="0" noProof="0" dirty="0" smtClean="0">
                <a:ln>
                  <a:noFill/>
                </a:ln>
                <a:solidFill>
                  <a:srgbClr val="FF0000"/>
                </a:solidFill>
                <a:effectLst/>
                <a:uLnTx/>
                <a:uFillTx/>
                <a:latin typeface="Calibri"/>
                <a:ea typeface="+mn-ea"/>
                <a:cs typeface="+mn-cs"/>
              </a:rPr>
              <a:t>elettricità</a:t>
            </a:r>
            <a:r>
              <a:rPr kumimoji="0" lang="it-IT" sz="1200" b="0" i="0" u="none" strike="noStrike" kern="1200" cap="none" spc="0" normalizeH="0" baseline="0" noProof="0" dirty="0">
                <a:ln>
                  <a:noFill/>
                </a:ln>
                <a:solidFill>
                  <a:srgbClr val="FF0000"/>
                </a:solidFill>
                <a:effectLst/>
                <a:uLnTx/>
                <a:uFillTx/>
                <a:latin typeface="Calibri"/>
                <a:ea typeface="+mn-ea"/>
                <a:cs typeface="+mn-cs"/>
              </a:rPr>
              <a:t> </a:t>
            </a:r>
            <a:r>
              <a:rPr kumimoji="0" lang="it-IT" sz="1200" b="0" i="0" u="none" strike="noStrike" kern="1200" cap="none" spc="0" normalizeH="0" baseline="0" noProof="0" dirty="0" smtClean="0">
                <a:ln>
                  <a:noFill/>
                </a:ln>
                <a:solidFill>
                  <a:srgbClr val="FF0000"/>
                </a:solidFill>
                <a:effectLst/>
                <a:uLnTx/>
                <a:uFillTx/>
                <a:latin typeface="Calibri"/>
                <a:ea typeface="+mn-ea"/>
                <a:cs typeface="+mn-cs"/>
              </a:rPr>
              <a:t> </a:t>
            </a:r>
            <a:r>
              <a:rPr kumimoji="0" lang="it-IT" sz="1200" b="0" i="0" u="none" strike="noStrike" kern="1200" cap="none" spc="0" normalizeH="0" baseline="0" noProof="0" dirty="0" smtClean="0">
                <a:ln>
                  <a:noFill/>
                </a:ln>
                <a:solidFill>
                  <a:srgbClr val="002060"/>
                </a:solidFill>
                <a:effectLst/>
                <a:uLnTx/>
                <a:uFillTx/>
                <a:latin typeface="Calibri"/>
                <a:ea typeface="+mn-ea"/>
                <a:cs typeface="+mn-cs"/>
              </a:rPr>
              <a:t>                                             Rima </a:t>
            </a:r>
            <a:endParaRPr kumimoji="0" lang="it-IT" sz="1200" b="0" i="0" u="none" strike="noStrike" kern="1200" cap="none" spc="0" normalizeH="0" baseline="0" noProof="0" dirty="0">
              <a:ln>
                <a:noFill/>
              </a:ln>
              <a:solidFill>
                <a:srgbClr val="00206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srgbClr val="002060"/>
                </a:solidFill>
                <a:effectLst/>
                <a:uLnTx/>
                <a:uFillTx/>
                <a:latin typeface="Calibri"/>
                <a:ea typeface="+mn-ea"/>
                <a:cs typeface="+mn-cs"/>
              </a:rPr>
              <a:t>ci sarebbero grate se le usassimo con </a:t>
            </a:r>
            <a:r>
              <a:rPr kumimoji="0" lang="it-IT" sz="1200" b="0" i="0" u="sng" strike="noStrike" kern="1200" cap="none" spc="0" normalizeH="0" baseline="0" noProof="0" dirty="0" smtClean="0">
                <a:ln>
                  <a:noFill/>
                </a:ln>
                <a:solidFill>
                  <a:srgbClr val="FF0000"/>
                </a:solidFill>
                <a:effectLst/>
                <a:uLnTx/>
                <a:uFillTx/>
                <a:latin typeface="Calibri"/>
                <a:ea typeface="+mn-ea"/>
                <a:cs typeface="+mn-cs"/>
              </a:rPr>
              <a:t>generosità</a:t>
            </a:r>
            <a:r>
              <a:rPr kumimoji="0" lang="it-IT" sz="1200" b="0" i="0" u="none" strike="noStrike" kern="1200" cap="none" spc="0" normalizeH="0" baseline="0" noProof="0" dirty="0" smtClean="0">
                <a:ln>
                  <a:noFill/>
                </a:ln>
                <a:solidFill>
                  <a:srgbClr val="002060"/>
                </a:solidFill>
                <a:effectLst/>
                <a:uLnTx/>
                <a:uFillTx/>
                <a:latin typeface="Calibri"/>
                <a:ea typeface="+mn-ea"/>
                <a:cs typeface="+mn-cs"/>
              </a:rPr>
              <a:t>               baciata</a:t>
            </a:r>
            <a:endParaRPr kumimoji="0" lang="it-IT" sz="1200" b="0" i="0" u="none" strike="noStrike" kern="1200" cap="none" spc="0" normalizeH="0" baseline="0" noProof="0" dirty="0">
              <a:ln>
                <a:noFill/>
              </a:ln>
              <a:solidFill>
                <a:srgbClr val="00206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dirty="0">
              <a:ln>
                <a:noFill/>
              </a:ln>
              <a:solidFill>
                <a:srgbClr val="00206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srgbClr val="002060"/>
                </a:solidFill>
                <a:effectLst/>
                <a:uLnTx/>
                <a:uFillTx/>
                <a:latin typeface="Calibri"/>
                <a:ea typeface="+mn-ea"/>
                <a:cs typeface="+mn-cs"/>
              </a:rPr>
              <a:t>Acqua, sole e </a:t>
            </a:r>
            <a:r>
              <a:rPr kumimoji="0" lang="it-IT" sz="1200" b="0" i="0" u="sng" strike="noStrike" kern="1200" cap="none" spc="0" normalizeH="0" baseline="0" noProof="0" dirty="0">
                <a:ln>
                  <a:noFill/>
                </a:ln>
                <a:solidFill>
                  <a:srgbClr val="00B050">
                    <a:lumMod val="20000"/>
                    <a:lumOff val="80000"/>
                  </a:srgbClr>
                </a:solidFill>
                <a:effectLst/>
                <a:uLnTx/>
                <a:uFillTx/>
                <a:latin typeface="Calibri"/>
                <a:ea typeface="+mn-ea"/>
                <a:cs typeface="+mn-cs"/>
              </a:rPr>
              <a:t>vento</a:t>
            </a:r>
            <a:r>
              <a:rPr kumimoji="0" lang="it-IT" sz="1200" b="0" i="0" u="none" strike="noStrike" kern="1200" cap="none" spc="0" normalizeH="0" baseline="0" noProof="0" dirty="0">
                <a:ln>
                  <a:noFill/>
                </a:ln>
                <a:solidFill>
                  <a:srgbClr val="00B050">
                    <a:lumMod val="20000"/>
                    <a:lumOff val="80000"/>
                  </a:srgbClr>
                </a:solidFill>
                <a:effectLst/>
                <a:uLnTx/>
                <a:uFillTx/>
                <a:latin typeface="Calibri"/>
                <a:ea typeface="+mn-ea"/>
                <a:cs typeface="+mn-cs"/>
              </a:rPr>
              <a:t> </a:t>
            </a:r>
            <a:r>
              <a:rPr kumimoji="0" lang="it-IT" sz="1200" b="0" i="0" u="none" strike="noStrike" kern="1200" cap="none" spc="0" normalizeH="0" baseline="0" noProof="0" dirty="0" smtClean="0">
                <a:ln>
                  <a:noFill/>
                </a:ln>
                <a:solidFill>
                  <a:srgbClr val="002060"/>
                </a:solidFill>
                <a:effectLst/>
                <a:uLnTx/>
                <a:uFillTx/>
                <a:latin typeface="Calibri"/>
                <a:ea typeface="+mn-ea"/>
                <a:cs typeface="+mn-cs"/>
              </a:rPr>
              <a:t>                       Assonanza</a:t>
            </a:r>
            <a:endParaRPr kumimoji="0" lang="it-IT" sz="1200" b="0" i="0" u="none" strike="noStrike" kern="1200" cap="none" spc="0" normalizeH="0" baseline="0" noProof="0" dirty="0">
              <a:ln>
                <a:noFill/>
              </a:ln>
              <a:solidFill>
                <a:srgbClr val="00206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srgbClr val="002060"/>
                </a:solidFill>
                <a:effectLst/>
                <a:uLnTx/>
                <a:uFillTx/>
                <a:latin typeface="Calibri"/>
                <a:ea typeface="+mn-ea"/>
                <a:cs typeface="+mn-cs"/>
              </a:rPr>
              <a:t>sono risorse senza </a:t>
            </a:r>
            <a:r>
              <a:rPr kumimoji="0" lang="it-IT" sz="1200" b="0" i="0" u="sng" strike="noStrike" kern="1200" cap="none" spc="0" normalizeH="0" baseline="0" noProof="0" dirty="0" smtClean="0">
                <a:ln>
                  <a:noFill/>
                </a:ln>
                <a:solidFill>
                  <a:srgbClr val="00B050">
                    <a:lumMod val="20000"/>
                    <a:lumOff val="80000"/>
                  </a:srgbClr>
                </a:solidFill>
                <a:effectLst/>
                <a:uLnTx/>
                <a:uFillTx/>
                <a:latin typeface="Calibri"/>
                <a:ea typeface="+mn-ea"/>
                <a:cs typeface="+mn-cs"/>
              </a:rPr>
              <a:t>tempo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dirty="0">
              <a:ln>
                <a:noFill/>
              </a:ln>
              <a:solidFill>
                <a:srgbClr val="00206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smtClean="0">
                <a:ln>
                  <a:noFill/>
                </a:ln>
                <a:solidFill>
                  <a:srgbClr val="002060"/>
                </a:solidFill>
                <a:effectLst/>
                <a:uLnTx/>
                <a:uFillTx/>
                <a:latin typeface="Calibri"/>
                <a:ea typeface="+mn-ea"/>
                <a:cs typeface="+mn-cs"/>
              </a:rPr>
              <a:t>Vento </a:t>
            </a:r>
            <a:r>
              <a:rPr kumimoji="0" lang="it-IT" sz="1200" b="0" i="0" u="none" strike="noStrike" kern="1200" cap="none" spc="0" normalizeH="0" baseline="0" noProof="0" dirty="0">
                <a:ln>
                  <a:noFill/>
                </a:ln>
                <a:solidFill>
                  <a:srgbClr val="002060"/>
                </a:solidFill>
                <a:effectLst/>
                <a:uLnTx/>
                <a:uFillTx/>
                <a:latin typeface="Calibri"/>
                <a:ea typeface="+mn-ea"/>
                <a:cs typeface="+mn-cs"/>
              </a:rPr>
              <a:t>per alcuni sei </a:t>
            </a:r>
            <a:r>
              <a:rPr kumimoji="0" lang="it-IT" sz="1200" b="0" i="0" u="sng" strike="noStrike" kern="1200" cap="none" spc="0" normalizeH="0" baseline="0" noProof="0" dirty="0" smtClean="0">
                <a:ln>
                  <a:noFill/>
                </a:ln>
                <a:solidFill>
                  <a:srgbClr val="F5C040">
                    <a:lumMod val="75000"/>
                  </a:srgbClr>
                </a:solidFill>
                <a:effectLst/>
                <a:uLnTx/>
                <a:uFillTx/>
                <a:latin typeface="Calibri"/>
                <a:ea typeface="+mn-ea"/>
                <a:cs typeface="+mn-cs"/>
              </a:rPr>
              <a:t>importante  </a:t>
            </a:r>
            <a:r>
              <a:rPr kumimoji="0" lang="it-IT" sz="1200" b="0" i="0" u="none" strike="noStrike" kern="1200" cap="none" spc="0" normalizeH="0" baseline="0" noProof="0" dirty="0" smtClean="0">
                <a:ln>
                  <a:noFill/>
                </a:ln>
                <a:solidFill>
                  <a:srgbClr val="F5C040">
                    <a:lumMod val="75000"/>
                  </a:srgbClr>
                </a:solidFill>
                <a:effectLst/>
                <a:uLnTx/>
                <a:uFillTx/>
                <a:latin typeface="Calibri"/>
                <a:ea typeface="+mn-ea"/>
                <a:cs typeface="+mn-cs"/>
              </a:rPr>
              <a:t>            </a:t>
            </a:r>
            <a:r>
              <a:rPr kumimoji="0" lang="it-IT" sz="1200" b="0" i="0" u="sng" strike="noStrike" kern="1200" cap="none" spc="0" normalizeH="0" baseline="0" noProof="0" dirty="0" smtClean="0">
                <a:ln>
                  <a:noFill/>
                </a:ln>
                <a:solidFill>
                  <a:srgbClr val="F5C040">
                    <a:lumMod val="75000"/>
                  </a:srgbClr>
                </a:solidFill>
                <a:effectLst/>
                <a:uLnTx/>
                <a:uFillTx/>
                <a:latin typeface="Calibri"/>
                <a:ea typeface="+mn-ea"/>
                <a:cs typeface="+mn-cs"/>
              </a:rPr>
              <a:t> </a:t>
            </a:r>
            <a:r>
              <a:rPr kumimoji="0" lang="it-IT" sz="1200" b="0" i="0" u="none" strike="noStrike" kern="1200" cap="none" spc="0" normalizeH="0" baseline="0" noProof="0" dirty="0" smtClean="0">
                <a:ln>
                  <a:noFill/>
                </a:ln>
                <a:solidFill>
                  <a:srgbClr val="002060"/>
                </a:solidFill>
                <a:effectLst/>
                <a:uLnTx/>
                <a:uFillTx/>
                <a:latin typeface="Calibri"/>
                <a:ea typeface="+mn-ea"/>
                <a:cs typeface="+mn-cs"/>
              </a:rPr>
              <a:t>Consonanza</a:t>
            </a:r>
            <a:endParaRPr kumimoji="0" lang="it-IT" sz="1200" b="0" i="0" u="none" strike="noStrike" kern="1200" cap="none" spc="0" normalizeH="0" baseline="0" noProof="0" dirty="0">
              <a:ln>
                <a:noFill/>
              </a:ln>
              <a:solidFill>
                <a:srgbClr val="00206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srgbClr val="002060"/>
                </a:solidFill>
                <a:effectLst/>
                <a:uLnTx/>
                <a:uFillTx/>
                <a:latin typeface="Calibri"/>
                <a:ea typeface="+mn-ea"/>
                <a:cs typeface="+mn-cs"/>
              </a:rPr>
              <a:t>Dell’energia sei la </a:t>
            </a:r>
            <a:r>
              <a:rPr kumimoji="0" lang="it-IT" sz="1200" b="0" i="0" u="sng" strike="noStrike" kern="1200" cap="none" spc="0" normalizeH="0" baseline="0" noProof="0" dirty="0" smtClean="0">
                <a:ln>
                  <a:noFill/>
                </a:ln>
                <a:solidFill>
                  <a:srgbClr val="F5C040">
                    <a:lumMod val="75000"/>
                  </a:srgbClr>
                </a:solidFill>
                <a:effectLst/>
                <a:uLnTx/>
                <a:uFillTx/>
                <a:latin typeface="Calibri"/>
                <a:ea typeface="+mn-ea"/>
                <a:cs typeface="+mn-cs"/>
              </a:rPr>
              <a:t>fonte                             </a:t>
            </a:r>
            <a:endParaRPr kumimoji="0" lang="it-IT" sz="1200" b="0" i="0" u="sng" strike="noStrike" kern="1200" cap="none" spc="0" normalizeH="0" baseline="0" noProof="0" dirty="0">
              <a:ln>
                <a:noFill/>
              </a:ln>
              <a:solidFill>
                <a:srgbClr val="F5C040">
                  <a:lumMod val="75000"/>
                </a:srgb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srgbClr val="002060"/>
                </a:solidFill>
                <a:effectLst/>
                <a:uLnTx/>
                <a:uFillTx/>
                <a:latin typeface="Calibri"/>
                <a:ea typeface="+mn-ea"/>
                <a:cs typeface="+mn-cs"/>
              </a:rPr>
              <a:t>Sei l’amico </a:t>
            </a:r>
            <a:r>
              <a:rPr kumimoji="0" lang="it-IT" sz="1200" b="0" i="0" u="none" strike="noStrike" kern="1200" cap="none" spc="0" normalizeH="0" baseline="0" noProof="0" dirty="0" smtClean="0">
                <a:ln>
                  <a:noFill/>
                </a:ln>
                <a:solidFill>
                  <a:srgbClr val="002060"/>
                </a:solidFill>
                <a:effectLst/>
                <a:uLnTx/>
                <a:uFillTx/>
                <a:latin typeface="Calibri"/>
                <a:ea typeface="+mn-ea"/>
                <a:cs typeface="+mn-cs"/>
              </a:rPr>
              <a:t>dell’ambiente.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dirty="0">
              <a:ln>
                <a:noFill/>
              </a:ln>
              <a:solidFill>
                <a:srgbClr val="00206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smtClean="0">
                <a:ln>
                  <a:noFill/>
                </a:ln>
                <a:solidFill>
                  <a:srgbClr val="002060"/>
                </a:solidFill>
                <a:effectLst/>
                <a:uLnTx/>
                <a:uFillTx/>
                <a:latin typeface="Calibri"/>
                <a:ea typeface="+mn-ea"/>
                <a:cs typeface="+mn-cs"/>
              </a:rPr>
              <a:t>L’acqua </a:t>
            </a:r>
            <a:r>
              <a:rPr kumimoji="0" lang="it-IT" sz="1200" b="0" i="0" u="none" strike="noStrike" kern="1200" cap="none" spc="0" normalizeH="0" baseline="0" noProof="0" dirty="0">
                <a:ln>
                  <a:noFill/>
                </a:ln>
                <a:solidFill>
                  <a:srgbClr val="002060"/>
                </a:solidFill>
                <a:effectLst/>
                <a:uLnTx/>
                <a:uFillTx/>
                <a:latin typeface="Calibri"/>
                <a:ea typeface="+mn-ea"/>
                <a:cs typeface="+mn-cs"/>
              </a:rPr>
              <a:t>non inquiniamo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srgbClr val="002060"/>
                </a:solidFill>
                <a:effectLst/>
                <a:uLnTx/>
                <a:uFillTx/>
                <a:latin typeface="Calibri"/>
                <a:ea typeface="+mn-ea"/>
                <a:cs typeface="+mn-cs"/>
              </a:rPr>
              <a:t>ma con essa energia produciamo.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dirty="0" smtClean="0">
              <a:ln>
                <a:noFill/>
              </a:ln>
              <a:solidFill>
                <a:srgbClr val="00206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smtClean="0">
                <a:ln>
                  <a:noFill/>
                </a:ln>
                <a:solidFill>
                  <a:srgbClr val="002060"/>
                </a:solidFill>
                <a:effectLst/>
                <a:uLnTx/>
                <a:uFillTx/>
                <a:latin typeface="Calibri"/>
                <a:ea typeface="+mn-ea"/>
                <a:cs typeface="+mn-cs"/>
              </a:rPr>
              <a:t>Il </a:t>
            </a:r>
            <a:r>
              <a:rPr kumimoji="0" lang="it-IT" sz="1200" b="0" i="0" u="none" strike="noStrike" kern="1200" cap="none" spc="0" normalizeH="0" baseline="0" noProof="0" dirty="0">
                <a:ln>
                  <a:noFill/>
                </a:ln>
                <a:solidFill>
                  <a:srgbClr val="002060"/>
                </a:solidFill>
                <a:effectLst/>
                <a:uLnTx/>
                <a:uFillTx/>
                <a:latin typeface="Calibri"/>
                <a:ea typeface="+mn-ea"/>
                <a:cs typeface="+mn-cs"/>
              </a:rPr>
              <a:t>sole splende nel cielo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sng" strike="noStrike" kern="1200" cap="none" spc="0" normalizeH="0" baseline="0" noProof="0" dirty="0">
                <a:ln>
                  <a:noFill/>
                </a:ln>
                <a:solidFill>
                  <a:srgbClr val="FF0066"/>
                </a:solidFill>
                <a:effectLst/>
                <a:uLnTx/>
                <a:uFillTx/>
                <a:latin typeface="Calibri"/>
                <a:ea typeface="+mn-ea"/>
                <a:cs typeface="+mn-cs"/>
              </a:rPr>
              <a:t>Con nuvole che sembrano un </a:t>
            </a:r>
            <a:r>
              <a:rPr kumimoji="0" lang="it-IT" sz="1200" b="0" i="0" u="sng" strike="noStrike" kern="1200" cap="none" spc="0" normalizeH="0" baseline="0" noProof="0" dirty="0" smtClean="0">
                <a:ln>
                  <a:noFill/>
                </a:ln>
                <a:solidFill>
                  <a:srgbClr val="FF0066"/>
                </a:solidFill>
                <a:effectLst/>
                <a:uLnTx/>
                <a:uFillTx/>
                <a:latin typeface="Calibri"/>
                <a:ea typeface="+mn-ea"/>
                <a:cs typeface="+mn-cs"/>
              </a:rPr>
              <a:t>velo</a:t>
            </a:r>
            <a:r>
              <a:rPr kumimoji="0" lang="it-IT" sz="1200" b="0" i="0" u="none" strike="noStrike" kern="1200" cap="none" spc="0" normalizeH="0" baseline="0" noProof="0" dirty="0" smtClean="0">
                <a:ln>
                  <a:noFill/>
                </a:ln>
                <a:solidFill>
                  <a:srgbClr val="002060"/>
                </a:solidFill>
                <a:effectLst/>
                <a:uLnTx/>
                <a:uFillTx/>
                <a:latin typeface="Calibri"/>
                <a:ea typeface="+mn-ea"/>
                <a:cs typeface="+mn-cs"/>
              </a:rPr>
              <a:t>       Similitudine</a:t>
            </a:r>
            <a:endParaRPr kumimoji="0" lang="it-IT" sz="1200" b="0" i="0" u="sng" strike="noStrike" kern="1200" cap="none" spc="0" normalizeH="0" baseline="0" noProof="0" dirty="0">
              <a:ln>
                <a:noFill/>
              </a:ln>
              <a:solidFill>
                <a:srgbClr val="FF0066"/>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srgbClr val="002060"/>
                </a:solidFill>
                <a:effectLst/>
                <a:uLnTx/>
                <a:uFillTx/>
                <a:latin typeface="Calibri"/>
                <a:ea typeface="+mn-ea"/>
                <a:cs typeface="+mn-cs"/>
              </a:rPr>
              <a:t>Ma si può utilizzare,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srgbClr val="002060"/>
                </a:solidFill>
                <a:effectLst/>
                <a:uLnTx/>
                <a:uFillTx/>
                <a:latin typeface="Calibri"/>
                <a:ea typeface="+mn-ea"/>
                <a:cs typeface="+mn-cs"/>
              </a:rPr>
              <a:t>Senza sprecare</a:t>
            </a:r>
            <a:r>
              <a:rPr kumimoji="0" lang="it-IT" sz="1200" b="0" i="0" u="none" strike="noStrike" kern="1200" cap="none" spc="0" normalizeH="0" baseline="0" noProof="0" dirty="0" smtClean="0">
                <a:ln>
                  <a:noFill/>
                </a:ln>
                <a:solidFill>
                  <a:srgbClr val="002060"/>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dirty="0">
              <a:ln>
                <a:noFill/>
              </a:ln>
              <a:solidFill>
                <a:srgbClr val="00206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srgbClr val="002060"/>
                </a:solidFill>
                <a:effectLst/>
                <a:uLnTx/>
                <a:uFillTx/>
                <a:latin typeface="Calibri"/>
                <a:ea typeface="+mn-ea"/>
                <a:cs typeface="+mn-cs"/>
              </a:rPr>
              <a:t>Sicuramente ancora se ne può usufruire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srgbClr val="002060"/>
                </a:solidFill>
                <a:effectLst/>
                <a:uLnTx/>
                <a:uFillTx/>
                <a:latin typeface="Calibri"/>
                <a:ea typeface="+mn-ea"/>
                <a:cs typeface="+mn-cs"/>
              </a:rPr>
              <a:t>per nutrirsi e per guarire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srgbClr val="002060"/>
                </a:solidFill>
                <a:effectLst/>
                <a:uLnTx/>
                <a:uFillTx/>
                <a:latin typeface="Calibri"/>
                <a:ea typeface="+mn-ea"/>
                <a:cs typeface="+mn-cs"/>
              </a:rPr>
              <a:t>per giocare o lavorare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srgbClr val="002060"/>
                </a:solidFill>
                <a:effectLst/>
                <a:uLnTx/>
                <a:uFillTx/>
                <a:latin typeface="Calibri"/>
                <a:ea typeface="+mn-ea"/>
                <a:cs typeface="+mn-cs"/>
              </a:rPr>
              <a:t>o cose nuove da inventare</a:t>
            </a:r>
            <a:r>
              <a:rPr kumimoji="0" lang="it-IT" sz="1200" b="0" i="0" u="none" strike="noStrike" kern="1200" cap="none" spc="0" normalizeH="0" baseline="0" noProof="0" dirty="0" smtClean="0">
                <a:ln>
                  <a:noFill/>
                </a:ln>
                <a:solidFill>
                  <a:srgbClr val="002060"/>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dirty="0">
              <a:ln>
                <a:noFill/>
              </a:ln>
              <a:solidFill>
                <a:srgbClr val="00206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srgbClr val="002060"/>
                </a:solidFill>
                <a:effectLst/>
                <a:uLnTx/>
                <a:uFillTx/>
                <a:latin typeface="Calibri"/>
                <a:ea typeface="+mn-ea"/>
                <a:cs typeface="+mn-cs"/>
              </a:rPr>
              <a:t>Ecco perché noi ci impegniamo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srgbClr val="002060"/>
                </a:solidFill>
                <a:effectLst/>
                <a:uLnTx/>
                <a:uFillTx/>
                <a:latin typeface="Calibri"/>
                <a:ea typeface="+mn-ea"/>
                <a:cs typeface="+mn-cs"/>
              </a:rPr>
              <a:t>e tutti insieme sogniamo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srgbClr val="002060"/>
                </a:solidFill>
                <a:effectLst/>
                <a:uLnTx/>
                <a:uFillTx/>
                <a:latin typeface="Calibri"/>
                <a:ea typeface="+mn-ea"/>
                <a:cs typeface="+mn-cs"/>
              </a:rPr>
              <a:t>un mondo ecosostenibile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srgbClr val="002060"/>
                </a:solidFill>
                <a:effectLst/>
                <a:uLnTx/>
                <a:uFillTx/>
                <a:latin typeface="Calibri"/>
                <a:ea typeface="+mn-ea"/>
                <a:cs typeface="+mn-cs"/>
              </a:rPr>
              <a:t>per un futuro più amabile. </a:t>
            </a:r>
          </a:p>
        </p:txBody>
      </p:sp>
      <p:cxnSp>
        <p:nvCxnSpPr>
          <p:cNvPr id="5" name="Connettore 1 4"/>
          <p:cNvCxnSpPr/>
          <p:nvPr/>
        </p:nvCxnSpPr>
        <p:spPr>
          <a:xfrm>
            <a:off x="3203848" y="1772816"/>
            <a:ext cx="0" cy="360040"/>
          </a:xfrm>
          <a:prstGeom prst="line">
            <a:avLst/>
          </a:prstGeom>
        </p:spPr>
        <p:style>
          <a:lnRef idx="1">
            <a:schemeClr val="dk1"/>
          </a:lnRef>
          <a:fillRef idx="0">
            <a:schemeClr val="dk1"/>
          </a:fillRef>
          <a:effectRef idx="0">
            <a:schemeClr val="dk1"/>
          </a:effectRef>
          <a:fontRef idx="minor">
            <a:schemeClr val="tx1"/>
          </a:fontRef>
        </p:style>
      </p:cxnSp>
      <p:cxnSp>
        <p:nvCxnSpPr>
          <p:cNvPr id="7" name="Connettore 1 6"/>
          <p:cNvCxnSpPr/>
          <p:nvPr/>
        </p:nvCxnSpPr>
        <p:spPr>
          <a:xfrm flipV="1">
            <a:off x="1815296" y="2348881"/>
            <a:ext cx="0" cy="360039"/>
          </a:xfrm>
          <a:prstGeom prst="line">
            <a:avLst/>
          </a:prstGeom>
        </p:spPr>
        <p:style>
          <a:lnRef idx="1">
            <a:schemeClr val="dk1"/>
          </a:lnRef>
          <a:fillRef idx="0">
            <a:schemeClr val="dk1"/>
          </a:fillRef>
          <a:effectRef idx="0">
            <a:schemeClr val="dk1"/>
          </a:effectRef>
          <a:fontRef idx="minor">
            <a:schemeClr val="tx1"/>
          </a:fontRef>
        </p:style>
      </p:cxnSp>
      <p:cxnSp>
        <p:nvCxnSpPr>
          <p:cNvPr id="13" name="Connettore 1 12"/>
          <p:cNvCxnSpPr/>
          <p:nvPr/>
        </p:nvCxnSpPr>
        <p:spPr>
          <a:xfrm flipV="1">
            <a:off x="2267744" y="2924944"/>
            <a:ext cx="0" cy="360040"/>
          </a:xfrm>
          <a:prstGeom prst="line">
            <a:avLst/>
          </a:prstGeom>
        </p:spPr>
        <p:style>
          <a:lnRef idx="1">
            <a:schemeClr val="dk1"/>
          </a:lnRef>
          <a:fillRef idx="0">
            <a:schemeClr val="dk1"/>
          </a:fillRef>
          <a:effectRef idx="0">
            <a:schemeClr val="dk1"/>
          </a:effectRef>
          <a:fontRef idx="minor">
            <a:schemeClr val="tx1"/>
          </a:fontRef>
        </p:style>
      </p:cxnSp>
      <p:cxnSp>
        <p:nvCxnSpPr>
          <p:cNvPr id="21" name="Connettore 1 20"/>
          <p:cNvCxnSpPr/>
          <p:nvPr/>
        </p:nvCxnSpPr>
        <p:spPr>
          <a:xfrm flipV="1">
            <a:off x="1547664" y="1268760"/>
            <a:ext cx="0" cy="144016"/>
          </a:xfrm>
          <a:prstGeom prst="line">
            <a:avLst/>
          </a:prstGeom>
        </p:spPr>
        <p:style>
          <a:lnRef idx="1">
            <a:schemeClr val="dk1"/>
          </a:lnRef>
          <a:fillRef idx="0">
            <a:schemeClr val="dk1"/>
          </a:fillRef>
          <a:effectRef idx="0">
            <a:schemeClr val="dk1"/>
          </a:effectRef>
          <a:fontRef idx="minor">
            <a:schemeClr val="tx1"/>
          </a:fontRef>
        </p:style>
      </p:cxnSp>
      <p:cxnSp>
        <p:nvCxnSpPr>
          <p:cNvPr id="23" name="Connettore 1 22"/>
          <p:cNvCxnSpPr/>
          <p:nvPr/>
        </p:nvCxnSpPr>
        <p:spPr>
          <a:xfrm flipV="1">
            <a:off x="2267744" y="4361754"/>
            <a:ext cx="0" cy="216024"/>
          </a:xfrm>
          <a:prstGeom prst="line">
            <a:avLst/>
          </a:prstGeom>
        </p:spPr>
        <p:style>
          <a:lnRef idx="1">
            <a:schemeClr val="dk1"/>
          </a:lnRef>
          <a:fillRef idx="0">
            <a:schemeClr val="dk1"/>
          </a:fillRef>
          <a:effectRef idx="0">
            <a:schemeClr val="dk1"/>
          </a:effectRef>
          <a:fontRef idx="minor">
            <a:schemeClr val="tx1"/>
          </a:fontRef>
        </p:style>
      </p:cxnSp>
      <p:sp>
        <p:nvSpPr>
          <p:cNvPr id="24" name="CasellaDiTesto 23"/>
          <p:cNvSpPr txBox="1"/>
          <p:nvPr/>
        </p:nvSpPr>
        <p:spPr>
          <a:xfrm>
            <a:off x="4644008" y="1268760"/>
            <a:ext cx="792088"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smtClean="0">
                <a:ln>
                  <a:noFill/>
                </a:ln>
                <a:solidFill>
                  <a:srgbClr val="002060"/>
                </a:solidFill>
                <a:effectLst/>
                <a:uLnTx/>
                <a:uFillTx/>
                <a:latin typeface="Calibri"/>
                <a:ea typeface="+mn-ea"/>
                <a:cs typeface="+mn-cs"/>
              </a:rPr>
              <a: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smtClean="0">
                <a:ln>
                  <a:noFill/>
                </a:ln>
                <a:solidFill>
                  <a:srgbClr val="002060"/>
                </a:solidFill>
                <a:effectLst/>
                <a:uLnTx/>
                <a:uFillTx/>
                <a:latin typeface="Calibri"/>
                <a:ea typeface="+mn-ea"/>
                <a:cs typeface="+mn-cs"/>
              </a:rPr>
              <a:t>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dirty="0">
              <a:ln>
                <a:noFill/>
              </a:ln>
              <a:solidFill>
                <a:srgbClr val="00206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smtClean="0">
                <a:ln>
                  <a:noFill/>
                </a:ln>
                <a:solidFill>
                  <a:srgbClr val="002060"/>
                </a:solidFill>
                <a:effectLst/>
                <a:uLnTx/>
                <a:uFillTx/>
                <a:latin typeface="Calibri"/>
                <a:ea typeface="+mn-ea"/>
                <a:cs typeface="+mn-cs"/>
              </a:rPr>
              <a:t>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smtClean="0">
                <a:ln>
                  <a:noFill/>
                </a:ln>
                <a:solidFill>
                  <a:srgbClr val="002060"/>
                </a:solidFill>
                <a:effectLst/>
                <a:uLnTx/>
                <a:uFillTx/>
                <a:latin typeface="Calibri"/>
                <a:ea typeface="+mn-ea"/>
                <a:cs typeface="+mn-cs"/>
              </a:rPr>
              <a:t>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dirty="0">
              <a:ln>
                <a:noFill/>
              </a:ln>
              <a:solidFill>
                <a:srgbClr val="00206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smtClean="0">
                <a:ln>
                  <a:noFill/>
                </a:ln>
                <a:solidFill>
                  <a:srgbClr val="002060"/>
                </a:solidFill>
                <a:effectLst/>
                <a:uLnTx/>
                <a:uFillTx/>
                <a:latin typeface="Calibri"/>
                <a:ea typeface="+mn-ea"/>
                <a:cs typeface="+mn-cs"/>
              </a:rPr>
              <a:t>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smtClean="0">
                <a:ln>
                  <a:noFill/>
                </a:ln>
                <a:solidFill>
                  <a:srgbClr val="002060"/>
                </a:solidFill>
                <a:effectLst/>
                <a:uLnTx/>
                <a:uFillTx/>
                <a:latin typeface="Calibri"/>
                <a:ea typeface="+mn-ea"/>
                <a:cs typeface="+mn-cs"/>
              </a:rPr>
              <a:t>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dirty="0">
              <a:ln>
                <a:noFill/>
              </a:ln>
              <a:solidFill>
                <a:srgbClr val="00206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dirty="0" smtClean="0">
              <a:ln>
                <a:noFill/>
              </a:ln>
              <a:solidFill>
                <a:srgbClr val="00206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dirty="0">
              <a:ln>
                <a:noFill/>
              </a:ln>
              <a:solidFill>
                <a:srgbClr val="00206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dirty="0" smtClean="0">
              <a:ln>
                <a:noFill/>
              </a:ln>
              <a:solidFill>
                <a:srgbClr val="00206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dirty="0">
              <a:ln>
                <a:noFill/>
              </a:ln>
              <a:solidFill>
                <a:srgbClr val="00206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smtClean="0">
                <a:ln>
                  <a:noFill/>
                </a:ln>
                <a:solidFill>
                  <a:srgbClr val="002060"/>
                </a:solidFill>
                <a:effectLst/>
                <a:uLnTx/>
                <a:uFillTx/>
                <a:latin typeface="Calibri"/>
                <a:ea typeface="+mn-ea"/>
                <a:cs typeface="+mn-cs"/>
              </a:rPr>
              <a:t>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smtClean="0">
                <a:ln>
                  <a:noFill/>
                </a:ln>
                <a:solidFill>
                  <a:srgbClr val="002060"/>
                </a:solidFill>
                <a:effectLst/>
                <a:uLnTx/>
                <a:uFillTx/>
                <a:latin typeface="Calibri"/>
                <a:ea typeface="+mn-ea"/>
                <a:cs typeface="+mn-cs"/>
              </a:rPr>
              <a:t>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dirty="0">
              <a:ln>
                <a:noFill/>
              </a:ln>
              <a:solidFill>
                <a:srgbClr val="00206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smtClean="0">
                <a:ln>
                  <a:noFill/>
                </a:ln>
                <a:solidFill>
                  <a:srgbClr val="002060"/>
                </a:solidFill>
                <a:effectLst/>
                <a:uLnTx/>
                <a:uFillTx/>
                <a:latin typeface="Calibri"/>
                <a:ea typeface="+mn-ea"/>
                <a:cs typeface="+mn-cs"/>
              </a:rPr>
              <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smtClean="0">
                <a:ln>
                  <a:noFill/>
                </a:ln>
                <a:solidFill>
                  <a:srgbClr val="002060"/>
                </a:solidFill>
                <a:effectLst/>
                <a:uLnTx/>
                <a:uFillTx/>
                <a:latin typeface="Calibri"/>
                <a:ea typeface="+mn-ea"/>
                <a:cs typeface="+mn-cs"/>
              </a:rPr>
              <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smtClean="0">
                <a:ln>
                  <a:noFill/>
                </a:ln>
                <a:solidFill>
                  <a:srgbClr val="002060"/>
                </a:solidFill>
                <a:effectLst/>
                <a:uLnTx/>
                <a:uFillTx/>
                <a:latin typeface="Calibri"/>
                <a:ea typeface="+mn-ea"/>
                <a:cs typeface="+mn-cs"/>
              </a:rPr>
              <a:t>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smtClean="0">
                <a:ln>
                  <a:noFill/>
                </a:ln>
                <a:solidFill>
                  <a:srgbClr val="002060"/>
                </a:solidFill>
                <a:effectLst/>
                <a:uLnTx/>
                <a:uFillTx/>
                <a:latin typeface="Calibri"/>
                <a:ea typeface="+mn-ea"/>
                <a:cs typeface="+mn-cs"/>
              </a:rPr>
              <a:t>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200" b="0" i="0" u="none" strike="noStrike" kern="1200" cap="none" spc="0" normalizeH="0" baseline="0" noProof="0" dirty="0">
              <a:ln>
                <a:noFill/>
              </a:ln>
              <a:solidFill>
                <a:srgbClr val="00206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smtClean="0">
                <a:ln>
                  <a:noFill/>
                </a:ln>
                <a:solidFill>
                  <a:srgbClr val="002060"/>
                </a:solidFill>
                <a:effectLst/>
                <a:uLnTx/>
                <a:uFillTx/>
                <a:latin typeface="Calibri"/>
                <a:ea typeface="+mn-ea"/>
                <a:cs typeface="+mn-cs"/>
              </a:rPr>
              <a:t>G</a:t>
            </a:r>
            <a:br>
              <a:rPr kumimoji="0" lang="it-IT" sz="1200" b="0" i="0" u="none" strike="noStrike" kern="1200" cap="none" spc="0" normalizeH="0" baseline="0" noProof="0" dirty="0" smtClean="0">
                <a:ln>
                  <a:noFill/>
                </a:ln>
                <a:solidFill>
                  <a:srgbClr val="002060"/>
                </a:solidFill>
                <a:effectLst/>
                <a:uLnTx/>
                <a:uFillTx/>
                <a:latin typeface="Calibri"/>
                <a:ea typeface="+mn-ea"/>
                <a:cs typeface="+mn-cs"/>
              </a:rPr>
            </a:br>
            <a:r>
              <a:rPr kumimoji="0" lang="it-IT" sz="1200" b="0" i="0" u="none" strike="noStrike" kern="1200" cap="none" spc="0" normalizeH="0" baseline="0" noProof="0" dirty="0" err="1" smtClean="0">
                <a:ln>
                  <a:noFill/>
                </a:ln>
                <a:solidFill>
                  <a:srgbClr val="002060"/>
                </a:solidFill>
                <a:effectLst/>
                <a:uLnTx/>
                <a:uFillTx/>
                <a:latin typeface="Calibri"/>
                <a:ea typeface="+mn-ea"/>
                <a:cs typeface="+mn-cs"/>
              </a:rPr>
              <a:t>G</a:t>
            </a:r>
            <a:r>
              <a:rPr kumimoji="0" lang="it-IT" sz="1200" b="0" i="0" u="none" strike="noStrike" kern="1200" cap="none" spc="0" normalizeH="0" baseline="0" noProof="0" dirty="0" smtClean="0">
                <a:ln>
                  <a:noFill/>
                </a:ln>
                <a:solidFill>
                  <a:srgbClr val="002060"/>
                </a:solidFill>
                <a:effectLst/>
                <a:uLnTx/>
                <a:uFillTx/>
                <a:latin typeface="Calibri"/>
                <a:ea typeface="+mn-ea"/>
                <a:cs typeface="+mn-cs"/>
              </a:rPr>
              <a:t/>
            </a:r>
            <a:br>
              <a:rPr kumimoji="0" lang="it-IT" sz="1200" b="0" i="0" u="none" strike="noStrike" kern="1200" cap="none" spc="0" normalizeH="0" baseline="0" noProof="0" dirty="0" smtClean="0">
                <a:ln>
                  <a:noFill/>
                </a:ln>
                <a:solidFill>
                  <a:srgbClr val="002060"/>
                </a:solidFill>
                <a:effectLst/>
                <a:uLnTx/>
                <a:uFillTx/>
                <a:latin typeface="Calibri"/>
                <a:ea typeface="+mn-ea"/>
                <a:cs typeface="+mn-cs"/>
              </a:rPr>
            </a:br>
            <a:r>
              <a:rPr kumimoji="0" lang="it-IT" sz="1200" b="0" i="0" u="none" strike="noStrike" kern="1200" cap="none" spc="0" normalizeH="0" baseline="0" noProof="0" dirty="0" smtClean="0">
                <a:ln>
                  <a:noFill/>
                </a:ln>
                <a:solidFill>
                  <a:srgbClr val="002060"/>
                </a:solidFill>
                <a:effectLst/>
                <a:uLnTx/>
                <a:uFillTx/>
                <a:latin typeface="Calibri"/>
                <a:ea typeface="+mn-ea"/>
                <a:cs typeface="+mn-cs"/>
              </a:rPr>
              <a:t>H</a:t>
            </a:r>
            <a:br>
              <a:rPr kumimoji="0" lang="it-IT" sz="1200" b="0" i="0" u="none" strike="noStrike" kern="1200" cap="none" spc="0" normalizeH="0" baseline="0" noProof="0" dirty="0" smtClean="0">
                <a:ln>
                  <a:noFill/>
                </a:ln>
                <a:solidFill>
                  <a:srgbClr val="002060"/>
                </a:solidFill>
                <a:effectLst/>
                <a:uLnTx/>
                <a:uFillTx/>
                <a:latin typeface="Calibri"/>
                <a:ea typeface="+mn-ea"/>
                <a:cs typeface="+mn-cs"/>
              </a:rPr>
            </a:br>
            <a:r>
              <a:rPr kumimoji="0" lang="it-IT" sz="1200" b="0" i="0" u="none" strike="noStrike" kern="1200" cap="none" spc="0" normalizeH="0" baseline="0" noProof="0" dirty="0" err="1" smtClean="0">
                <a:ln>
                  <a:noFill/>
                </a:ln>
                <a:solidFill>
                  <a:srgbClr val="002060"/>
                </a:solidFill>
                <a:effectLst/>
                <a:uLnTx/>
                <a:uFillTx/>
                <a:latin typeface="Calibri"/>
                <a:ea typeface="+mn-ea"/>
                <a:cs typeface="+mn-cs"/>
              </a:rPr>
              <a:t>H</a:t>
            </a:r>
            <a:r>
              <a:rPr kumimoji="0" lang="it-IT" sz="1200" b="0" i="0" u="none" strike="noStrike" kern="1200" cap="none" spc="0" normalizeH="0" baseline="0" noProof="0" dirty="0" smtClean="0">
                <a:ln>
                  <a:noFill/>
                </a:ln>
                <a:solidFill>
                  <a:srgbClr val="002060"/>
                </a:solidFill>
                <a:effectLst/>
                <a:uLnTx/>
                <a:uFillTx/>
                <a:latin typeface="Calibri"/>
                <a:ea typeface="+mn-ea"/>
                <a:cs typeface="+mn-cs"/>
              </a:rPr>
              <a:t/>
            </a:r>
            <a:br>
              <a:rPr kumimoji="0" lang="it-IT" sz="1200" b="0" i="0" u="none" strike="noStrike" kern="1200" cap="none" spc="0" normalizeH="0" baseline="0" noProof="0" dirty="0" smtClean="0">
                <a:ln>
                  <a:noFill/>
                </a:ln>
                <a:solidFill>
                  <a:srgbClr val="002060"/>
                </a:solidFill>
                <a:effectLst/>
                <a:uLnTx/>
                <a:uFillTx/>
                <a:latin typeface="Calibri"/>
                <a:ea typeface="+mn-ea"/>
                <a:cs typeface="+mn-cs"/>
              </a:rPr>
            </a:br>
            <a:r>
              <a:rPr kumimoji="0" lang="it-IT" sz="1200" b="0" i="0" u="none" strike="noStrike" kern="1200" cap="none" spc="0" normalizeH="0" baseline="0" noProof="0" dirty="0" smtClean="0">
                <a:ln>
                  <a:noFill/>
                </a:ln>
                <a:solidFill>
                  <a:srgbClr val="002060"/>
                </a:solidFill>
                <a:effectLst/>
                <a:uLnTx/>
                <a:uFillTx/>
                <a:latin typeface="Calibri"/>
                <a:ea typeface="+mn-ea"/>
                <a:cs typeface="+mn-cs"/>
              </a:rPr>
              <a:t/>
            </a:r>
            <a:br>
              <a:rPr kumimoji="0" lang="it-IT" sz="1200" b="0" i="0" u="none" strike="noStrike" kern="1200" cap="none" spc="0" normalizeH="0" baseline="0" noProof="0" dirty="0" smtClean="0">
                <a:ln>
                  <a:noFill/>
                </a:ln>
                <a:solidFill>
                  <a:srgbClr val="002060"/>
                </a:solidFill>
                <a:effectLst/>
                <a:uLnTx/>
                <a:uFillTx/>
                <a:latin typeface="Calibri"/>
                <a:ea typeface="+mn-ea"/>
                <a:cs typeface="+mn-cs"/>
              </a:rPr>
            </a:br>
            <a:r>
              <a:rPr kumimoji="0" lang="it-IT" sz="1200" b="0" i="0" u="none" strike="noStrike" kern="1200" cap="none" spc="0" normalizeH="0" baseline="0" noProof="0" dirty="0" smtClean="0">
                <a:ln>
                  <a:noFill/>
                </a:ln>
                <a:solidFill>
                  <a:srgbClr val="002060"/>
                </a:solidFill>
                <a:effectLst/>
                <a:uLnTx/>
                <a:uFillTx/>
                <a:latin typeface="Calibri"/>
                <a:ea typeface="+mn-ea"/>
                <a:cs typeface="+mn-cs"/>
              </a:rPr>
              <a:t>I</a:t>
            </a:r>
            <a:br>
              <a:rPr kumimoji="0" lang="it-IT" sz="1200" b="0" i="0" u="none" strike="noStrike" kern="1200" cap="none" spc="0" normalizeH="0" baseline="0" noProof="0" dirty="0" smtClean="0">
                <a:ln>
                  <a:noFill/>
                </a:ln>
                <a:solidFill>
                  <a:srgbClr val="002060"/>
                </a:solidFill>
                <a:effectLst/>
                <a:uLnTx/>
                <a:uFillTx/>
                <a:latin typeface="Calibri"/>
                <a:ea typeface="+mn-ea"/>
                <a:cs typeface="+mn-cs"/>
              </a:rPr>
            </a:br>
            <a:r>
              <a:rPr kumimoji="0" lang="it-IT" sz="1200" b="0" i="0" u="none" strike="noStrike" kern="1200" cap="none" spc="0" normalizeH="0" baseline="0" noProof="0" dirty="0" err="1" smtClean="0">
                <a:ln>
                  <a:noFill/>
                </a:ln>
                <a:solidFill>
                  <a:srgbClr val="002060"/>
                </a:solidFill>
                <a:effectLst/>
                <a:uLnTx/>
                <a:uFillTx/>
                <a:latin typeface="Calibri"/>
                <a:ea typeface="+mn-ea"/>
                <a:cs typeface="+mn-cs"/>
              </a:rPr>
              <a:t>I</a:t>
            </a:r>
            <a:r>
              <a:rPr kumimoji="0" lang="it-IT" sz="1200" b="0" i="0" u="none" strike="noStrike" kern="1200" cap="none" spc="0" normalizeH="0" baseline="0" noProof="0" dirty="0" smtClean="0">
                <a:ln>
                  <a:noFill/>
                </a:ln>
                <a:solidFill>
                  <a:srgbClr val="002060"/>
                </a:solidFill>
                <a:effectLst/>
                <a:uLnTx/>
                <a:uFillTx/>
                <a:latin typeface="Calibri"/>
                <a:ea typeface="+mn-ea"/>
                <a:cs typeface="+mn-cs"/>
              </a:rPr>
              <a:t/>
            </a:r>
            <a:br>
              <a:rPr kumimoji="0" lang="it-IT" sz="1200" b="0" i="0" u="none" strike="noStrike" kern="1200" cap="none" spc="0" normalizeH="0" baseline="0" noProof="0" dirty="0" smtClean="0">
                <a:ln>
                  <a:noFill/>
                </a:ln>
                <a:solidFill>
                  <a:srgbClr val="002060"/>
                </a:solidFill>
                <a:effectLst/>
                <a:uLnTx/>
                <a:uFillTx/>
                <a:latin typeface="Calibri"/>
                <a:ea typeface="+mn-ea"/>
                <a:cs typeface="+mn-cs"/>
              </a:rPr>
            </a:br>
            <a:r>
              <a:rPr kumimoji="0" lang="it-IT" sz="1200" b="0" i="0" u="none" strike="noStrike" kern="1200" cap="none" spc="0" normalizeH="0" baseline="0" noProof="0" dirty="0" smtClean="0">
                <a:ln>
                  <a:noFill/>
                </a:ln>
                <a:solidFill>
                  <a:srgbClr val="002060"/>
                </a:solidFill>
                <a:effectLst/>
                <a:uLnTx/>
                <a:uFillTx/>
                <a:latin typeface="Calibri"/>
                <a:ea typeface="+mn-ea"/>
                <a:cs typeface="+mn-cs"/>
              </a:rPr>
              <a:t>J</a:t>
            </a:r>
            <a:br>
              <a:rPr kumimoji="0" lang="it-IT" sz="1200" b="0" i="0" u="none" strike="noStrike" kern="1200" cap="none" spc="0" normalizeH="0" baseline="0" noProof="0" dirty="0" smtClean="0">
                <a:ln>
                  <a:noFill/>
                </a:ln>
                <a:solidFill>
                  <a:srgbClr val="002060"/>
                </a:solidFill>
                <a:effectLst/>
                <a:uLnTx/>
                <a:uFillTx/>
                <a:latin typeface="Calibri"/>
                <a:ea typeface="+mn-ea"/>
                <a:cs typeface="+mn-cs"/>
              </a:rPr>
            </a:br>
            <a:r>
              <a:rPr kumimoji="0" lang="it-IT" sz="1200" b="0" i="0" u="none" strike="noStrike" kern="1200" cap="none" spc="0" normalizeH="0" baseline="0" noProof="0" dirty="0" err="1" smtClean="0">
                <a:ln>
                  <a:noFill/>
                </a:ln>
                <a:solidFill>
                  <a:srgbClr val="002060"/>
                </a:solidFill>
                <a:effectLst/>
                <a:uLnTx/>
                <a:uFillTx/>
                <a:latin typeface="Calibri"/>
                <a:ea typeface="+mn-ea"/>
                <a:cs typeface="+mn-cs"/>
              </a:rPr>
              <a:t>J</a:t>
            </a:r>
            <a:endParaRPr kumimoji="0" lang="it-IT" sz="1200" b="0" i="0" u="none" strike="noStrike" kern="1200" cap="none" spc="0" normalizeH="0" baseline="0" noProof="0" dirty="0" smtClean="0">
              <a:ln>
                <a:noFill/>
              </a:ln>
              <a:solidFill>
                <a:srgbClr val="002060"/>
              </a:solidFill>
              <a:effectLst/>
              <a:uLnTx/>
              <a:uFillTx/>
              <a:latin typeface="Calibri"/>
              <a:ea typeface="+mn-ea"/>
              <a:cs typeface="+mn-cs"/>
            </a:endParaRPr>
          </a:p>
        </p:txBody>
      </p:sp>
    </p:spTree>
    <p:extLst>
      <p:ext uri="{BB962C8B-B14F-4D97-AF65-F5344CB8AC3E}">
        <p14:creationId xmlns:p14="http://schemas.microsoft.com/office/powerpoint/2010/main" val="3630562987"/>
      </p:ext>
    </p:extLst>
  </p:cSld>
  <p:clrMapOvr>
    <a:masterClrMapping/>
  </p:clrMapOvr>
  <mc:AlternateContent xmlns:mc="http://schemas.openxmlformats.org/markup-compatibility/2006" xmlns:p14="http://schemas.microsoft.com/office/powerpoint/2010/main">
    <mc:Choice Requires="p14">
      <p:transition spd="slow" p14:dur="1400">
        <p14:door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3"/>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fltVal val="0"/>
                                          </p:val>
                                        </p:tav>
                                        <p:tav tm="100000">
                                          <p:val>
                                            <p:strVal val="#ppt_w"/>
                                          </p:val>
                                        </p:tav>
                                      </p:tavLst>
                                    </p:anim>
                                    <p:anim calcmode="lin" valueType="num">
                                      <p:cBhvr>
                                        <p:cTn id="20" dur="1000" fill="hold"/>
                                        <p:tgtEl>
                                          <p:spTgt spid="5"/>
                                        </p:tgtEl>
                                        <p:attrNameLst>
                                          <p:attrName>ppt_h</p:attrName>
                                        </p:attrNameLst>
                                      </p:cBhvr>
                                      <p:tavLst>
                                        <p:tav tm="0">
                                          <p:val>
                                            <p:fltVal val="0"/>
                                          </p:val>
                                        </p:tav>
                                        <p:tav tm="100000">
                                          <p:val>
                                            <p:strVal val="#ppt_h"/>
                                          </p:val>
                                        </p:tav>
                                      </p:tavLst>
                                    </p:anim>
                                    <p:anim calcmode="lin" valueType="num">
                                      <p:cBhvr>
                                        <p:cTn id="21"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5"/>
                                        </p:tgtEl>
                                        <p:attrNameLst>
                                          <p:attrName>ppt_y</p:attrName>
                                        </p:attrNameLst>
                                      </p:cBhvr>
                                      <p:tavLst>
                                        <p:tav tm="0" fmla="#ppt_y+(sin(-2*pi*(1-$))*-#ppt_x+cos(-2*pi*(1-$))*(1-#ppt_y))*(1-$)">
                                          <p:val>
                                            <p:fltVal val="0"/>
                                          </p:val>
                                        </p:tav>
                                        <p:tav tm="100000">
                                          <p:val>
                                            <p:fltVal val="1"/>
                                          </p:val>
                                        </p:tav>
                                      </p:tavLst>
                                    </p:anim>
                                  </p:childTnLst>
                                </p:cTn>
                              </p:par>
                              <p:par>
                                <p:cTn id="23" presetID="15"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1000" fill="hold"/>
                                        <p:tgtEl>
                                          <p:spTgt spid="7"/>
                                        </p:tgtEl>
                                        <p:attrNameLst>
                                          <p:attrName>ppt_w</p:attrName>
                                        </p:attrNameLst>
                                      </p:cBhvr>
                                      <p:tavLst>
                                        <p:tav tm="0">
                                          <p:val>
                                            <p:fltVal val="0"/>
                                          </p:val>
                                        </p:tav>
                                        <p:tav tm="100000">
                                          <p:val>
                                            <p:strVal val="#ppt_w"/>
                                          </p:val>
                                        </p:tav>
                                      </p:tavLst>
                                    </p:anim>
                                    <p:anim calcmode="lin" valueType="num">
                                      <p:cBhvr>
                                        <p:cTn id="26" dur="1000" fill="hold"/>
                                        <p:tgtEl>
                                          <p:spTgt spid="7"/>
                                        </p:tgtEl>
                                        <p:attrNameLst>
                                          <p:attrName>ppt_h</p:attrName>
                                        </p:attrNameLst>
                                      </p:cBhvr>
                                      <p:tavLst>
                                        <p:tav tm="0">
                                          <p:val>
                                            <p:fltVal val="0"/>
                                          </p:val>
                                        </p:tav>
                                        <p:tav tm="100000">
                                          <p:val>
                                            <p:strVal val="#ppt_h"/>
                                          </p:val>
                                        </p:tav>
                                      </p:tavLst>
                                    </p:anim>
                                    <p:anim calcmode="lin" valueType="num">
                                      <p:cBhvr>
                                        <p:cTn id="27"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7"/>
                                        </p:tgtEl>
                                        <p:attrNameLst>
                                          <p:attrName>ppt_y</p:attrName>
                                        </p:attrNameLst>
                                      </p:cBhvr>
                                      <p:tavLst>
                                        <p:tav tm="0" fmla="#ppt_y+(sin(-2*pi*(1-$))*-#ppt_x+cos(-2*pi*(1-$))*(1-#ppt_y))*(1-$)">
                                          <p:val>
                                            <p:fltVal val="0"/>
                                          </p:val>
                                        </p:tav>
                                        <p:tav tm="100000">
                                          <p:val>
                                            <p:fltVal val="1"/>
                                          </p:val>
                                        </p:tav>
                                      </p:tavLst>
                                    </p:anim>
                                  </p:childTnLst>
                                </p:cTn>
                              </p:par>
                              <p:par>
                                <p:cTn id="29" presetID="15"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1000" fill="hold"/>
                                        <p:tgtEl>
                                          <p:spTgt spid="13"/>
                                        </p:tgtEl>
                                        <p:attrNameLst>
                                          <p:attrName>ppt_w</p:attrName>
                                        </p:attrNameLst>
                                      </p:cBhvr>
                                      <p:tavLst>
                                        <p:tav tm="0">
                                          <p:val>
                                            <p:fltVal val="0"/>
                                          </p:val>
                                        </p:tav>
                                        <p:tav tm="100000">
                                          <p:val>
                                            <p:strVal val="#ppt_w"/>
                                          </p:val>
                                        </p:tav>
                                      </p:tavLst>
                                    </p:anim>
                                    <p:anim calcmode="lin" valueType="num">
                                      <p:cBhvr>
                                        <p:cTn id="32" dur="1000" fill="hold"/>
                                        <p:tgtEl>
                                          <p:spTgt spid="13"/>
                                        </p:tgtEl>
                                        <p:attrNameLst>
                                          <p:attrName>ppt_h</p:attrName>
                                        </p:attrNameLst>
                                      </p:cBhvr>
                                      <p:tavLst>
                                        <p:tav tm="0">
                                          <p:val>
                                            <p:fltVal val="0"/>
                                          </p:val>
                                        </p:tav>
                                        <p:tav tm="100000">
                                          <p:val>
                                            <p:strVal val="#ppt_h"/>
                                          </p:val>
                                        </p:tav>
                                      </p:tavLst>
                                    </p:anim>
                                    <p:anim calcmode="lin" valueType="num">
                                      <p:cBhvr>
                                        <p:cTn id="33"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3"/>
                                        </p:tgtEl>
                                        <p:attrNameLst>
                                          <p:attrName>ppt_y</p:attrName>
                                        </p:attrNameLst>
                                      </p:cBhvr>
                                      <p:tavLst>
                                        <p:tav tm="0" fmla="#ppt_y+(sin(-2*pi*(1-$))*-#ppt_x+cos(-2*pi*(1-$))*(1-#ppt_y))*(1-$)">
                                          <p:val>
                                            <p:fltVal val="0"/>
                                          </p:val>
                                        </p:tav>
                                        <p:tav tm="100000">
                                          <p:val>
                                            <p:fltVal val="1"/>
                                          </p:val>
                                        </p:tav>
                                      </p:tavLst>
                                    </p:anim>
                                  </p:childTnLst>
                                </p:cTn>
                              </p:par>
                              <p:par>
                                <p:cTn id="35" presetID="15"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p:cTn id="37" dur="1000" fill="hold"/>
                                        <p:tgtEl>
                                          <p:spTgt spid="21"/>
                                        </p:tgtEl>
                                        <p:attrNameLst>
                                          <p:attrName>ppt_w</p:attrName>
                                        </p:attrNameLst>
                                      </p:cBhvr>
                                      <p:tavLst>
                                        <p:tav tm="0">
                                          <p:val>
                                            <p:fltVal val="0"/>
                                          </p:val>
                                        </p:tav>
                                        <p:tav tm="100000">
                                          <p:val>
                                            <p:strVal val="#ppt_w"/>
                                          </p:val>
                                        </p:tav>
                                      </p:tavLst>
                                    </p:anim>
                                    <p:anim calcmode="lin" valueType="num">
                                      <p:cBhvr>
                                        <p:cTn id="38" dur="1000" fill="hold"/>
                                        <p:tgtEl>
                                          <p:spTgt spid="21"/>
                                        </p:tgtEl>
                                        <p:attrNameLst>
                                          <p:attrName>ppt_h</p:attrName>
                                        </p:attrNameLst>
                                      </p:cBhvr>
                                      <p:tavLst>
                                        <p:tav tm="0">
                                          <p:val>
                                            <p:fltVal val="0"/>
                                          </p:val>
                                        </p:tav>
                                        <p:tav tm="100000">
                                          <p:val>
                                            <p:strVal val="#ppt_h"/>
                                          </p:val>
                                        </p:tav>
                                      </p:tavLst>
                                    </p:anim>
                                    <p:anim calcmode="lin" valueType="num">
                                      <p:cBhvr>
                                        <p:cTn id="39" dur="1000" fill="hold"/>
                                        <p:tgtEl>
                                          <p:spTgt spid="21"/>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21"/>
                                        </p:tgtEl>
                                        <p:attrNameLst>
                                          <p:attrName>ppt_y</p:attrName>
                                        </p:attrNameLst>
                                      </p:cBhvr>
                                      <p:tavLst>
                                        <p:tav tm="0" fmla="#ppt_y+(sin(-2*pi*(1-$))*-#ppt_x+cos(-2*pi*(1-$))*(1-#ppt_y))*(1-$)">
                                          <p:val>
                                            <p:fltVal val="0"/>
                                          </p:val>
                                        </p:tav>
                                        <p:tav tm="100000">
                                          <p:val>
                                            <p:fltVal val="1"/>
                                          </p:val>
                                        </p:tav>
                                      </p:tavLst>
                                    </p:anim>
                                  </p:childTnLst>
                                </p:cTn>
                              </p:par>
                              <p:par>
                                <p:cTn id="41" presetID="15" presetClass="entr" presetSubtype="0"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p:cTn id="43" dur="1000" fill="hold"/>
                                        <p:tgtEl>
                                          <p:spTgt spid="23"/>
                                        </p:tgtEl>
                                        <p:attrNameLst>
                                          <p:attrName>ppt_w</p:attrName>
                                        </p:attrNameLst>
                                      </p:cBhvr>
                                      <p:tavLst>
                                        <p:tav tm="0">
                                          <p:val>
                                            <p:fltVal val="0"/>
                                          </p:val>
                                        </p:tav>
                                        <p:tav tm="100000">
                                          <p:val>
                                            <p:strVal val="#ppt_w"/>
                                          </p:val>
                                        </p:tav>
                                      </p:tavLst>
                                    </p:anim>
                                    <p:anim calcmode="lin" valueType="num">
                                      <p:cBhvr>
                                        <p:cTn id="44" dur="1000" fill="hold"/>
                                        <p:tgtEl>
                                          <p:spTgt spid="23"/>
                                        </p:tgtEl>
                                        <p:attrNameLst>
                                          <p:attrName>ppt_h</p:attrName>
                                        </p:attrNameLst>
                                      </p:cBhvr>
                                      <p:tavLst>
                                        <p:tav tm="0">
                                          <p:val>
                                            <p:fltVal val="0"/>
                                          </p:val>
                                        </p:tav>
                                        <p:tav tm="100000">
                                          <p:val>
                                            <p:strVal val="#ppt_h"/>
                                          </p:val>
                                        </p:tav>
                                      </p:tavLst>
                                    </p:anim>
                                    <p:anim calcmode="lin" valueType="num">
                                      <p:cBhvr>
                                        <p:cTn id="45" dur="1000" fill="hold"/>
                                        <p:tgtEl>
                                          <p:spTgt spid="23"/>
                                        </p:tgtEl>
                                        <p:attrNameLst>
                                          <p:attrName>ppt_x</p:attrName>
                                        </p:attrNameLst>
                                      </p:cBhvr>
                                      <p:tavLst>
                                        <p:tav tm="0" fmla="#ppt_x+(cos(-2*pi*(1-$))*-#ppt_x-sin(-2*pi*(1-$))*(1-#ppt_y))*(1-$)">
                                          <p:val>
                                            <p:fltVal val="0"/>
                                          </p:val>
                                        </p:tav>
                                        <p:tav tm="100000">
                                          <p:val>
                                            <p:fltVal val="1"/>
                                          </p:val>
                                        </p:tav>
                                      </p:tavLst>
                                    </p:anim>
                                    <p:anim calcmode="lin" valueType="num">
                                      <p:cBhvr>
                                        <p:cTn id="46" dur="1000" fill="hold"/>
                                        <p:tgtEl>
                                          <p:spTgt spid="23"/>
                                        </p:tgtEl>
                                        <p:attrNameLst>
                                          <p:attrName>ppt_y</p:attrName>
                                        </p:attrNameLst>
                                      </p:cBhvr>
                                      <p:tavLst>
                                        <p:tav tm="0" fmla="#ppt_y+(sin(-2*pi*(1-$))*-#ppt_x+cos(-2*pi*(1-$))*(1-#ppt_y))*(1-$)">
                                          <p:val>
                                            <p:fltVal val="0"/>
                                          </p:val>
                                        </p:tav>
                                        <p:tav tm="100000">
                                          <p:val>
                                            <p:fltVal val="1"/>
                                          </p:val>
                                        </p:tav>
                                      </p:tavLst>
                                    </p:anim>
                                  </p:childTnLst>
                                </p:cTn>
                              </p:par>
                              <p:par>
                                <p:cTn id="47" presetID="15" presetClass="entr" presetSubtype="0"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anim calcmode="lin" valueType="num">
                                      <p:cBhvr>
                                        <p:cTn id="49" dur="1000" fill="hold"/>
                                        <p:tgtEl>
                                          <p:spTgt spid="24"/>
                                        </p:tgtEl>
                                        <p:attrNameLst>
                                          <p:attrName>ppt_w</p:attrName>
                                        </p:attrNameLst>
                                      </p:cBhvr>
                                      <p:tavLst>
                                        <p:tav tm="0">
                                          <p:val>
                                            <p:fltVal val="0"/>
                                          </p:val>
                                        </p:tav>
                                        <p:tav tm="100000">
                                          <p:val>
                                            <p:strVal val="#ppt_w"/>
                                          </p:val>
                                        </p:tav>
                                      </p:tavLst>
                                    </p:anim>
                                    <p:anim calcmode="lin" valueType="num">
                                      <p:cBhvr>
                                        <p:cTn id="50" dur="1000" fill="hold"/>
                                        <p:tgtEl>
                                          <p:spTgt spid="24"/>
                                        </p:tgtEl>
                                        <p:attrNameLst>
                                          <p:attrName>ppt_h</p:attrName>
                                        </p:attrNameLst>
                                      </p:cBhvr>
                                      <p:tavLst>
                                        <p:tav tm="0">
                                          <p:val>
                                            <p:fltVal val="0"/>
                                          </p:val>
                                        </p:tav>
                                        <p:tav tm="100000">
                                          <p:val>
                                            <p:strVal val="#ppt_h"/>
                                          </p:val>
                                        </p:tav>
                                      </p:tavLst>
                                    </p:anim>
                                    <p:anim calcmode="lin" valueType="num">
                                      <p:cBhvr>
                                        <p:cTn id="51" dur="1000" fill="hold"/>
                                        <p:tgtEl>
                                          <p:spTgt spid="24"/>
                                        </p:tgtEl>
                                        <p:attrNameLst>
                                          <p:attrName>ppt_x</p:attrName>
                                        </p:attrNameLst>
                                      </p:cBhvr>
                                      <p:tavLst>
                                        <p:tav tm="0" fmla="#ppt_x+(cos(-2*pi*(1-$))*-#ppt_x-sin(-2*pi*(1-$))*(1-#ppt_y))*(1-$)">
                                          <p:val>
                                            <p:fltVal val="0"/>
                                          </p:val>
                                        </p:tav>
                                        <p:tav tm="100000">
                                          <p:val>
                                            <p:fltVal val="1"/>
                                          </p:val>
                                        </p:tav>
                                      </p:tavLst>
                                    </p:anim>
                                    <p:anim calcmode="lin" valueType="num">
                                      <p:cBhvr>
                                        <p:cTn id="52" dur="1000" fill="hold"/>
                                        <p:tgtEl>
                                          <p:spTgt spid="2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24"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3000"/>
            <a:lum/>
          </a:blip>
          <a:srcRect/>
          <a:stretch>
            <a:fillRect t="-7000" b="-7000"/>
          </a:stretch>
        </a:blip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a:xfrm>
            <a:off x="899592" y="2583947"/>
            <a:ext cx="7704856" cy="820517"/>
          </a:xfrm>
          <a:noFill/>
        </p:spPr>
        <p:txBody>
          <a:bodyPr/>
          <a:lstStyle/>
          <a:p>
            <a:endParaRPr lang="it-IT" dirty="0">
              <a:solidFill>
                <a:srgbClr val="FF0000"/>
              </a:solidFill>
            </a:endParaRPr>
          </a:p>
        </p:txBody>
      </p:sp>
      <p:sp>
        <p:nvSpPr>
          <p:cNvPr id="3" name="Sottotitolo 2"/>
          <p:cNvSpPr>
            <a:spLocks noGrp="1"/>
          </p:cNvSpPr>
          <p:nvPr>
            <p:ph type="subTitle" idx="1"/>
          </p:nvPr>
        </p:nvSpPr>
        <p:spPr>
          <a:xfrm>
            <a:off x="3690218" y="3667553"/>
            <a:ext cx="2230845" cy="290287"/>
          </a:xfrm>
        </p:spPr>
        <p:txBody>
          <a:bodyPr>
            <a:normAutofit fontScale="62500" lnSpcReduction="20000"/>
          </a:bodyPr>
          <a:lstStyle/>
          <a:p>
            <a:endParaRPr lang="it-IT" dirty="0">
              <a:solidFill>
                <a:schemeClr val="bg1"/>
              </a:solidFill>
            </a:endParaRPr>
          </a:p>
        </p:txBody>
      </p:sp>
      <p:sp>
        <p:nvSpPr>
          <p:cNvPr id="4" name="Rettangolo 3"/>
          <p:cNvSpPr/>
          <p:nvPr/>
        </p:nvSpPr>
        <p:spPr>
          <a:xfrm>
            <a:off x="2195736" y="404664"/>
            <a:ext cx="4572000" cy="1754326"/>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0" normalizeH="0" baseline="0" noProof="0" dirty="0" smtClean="0">
                <a:ln>
                  <a:noFill/>
                </a:ln>
                <a:solidFill>
                  <a:prstClr val="white"/>
                </a:solidFill>
                <a:effectLst/>
                <a:uLnTx/>
                <a:uFillTx/>
                <a:latin typeface="Century Gothic"/>
                <a:ea typeface="+mn-ea"/>
                <a:cs typeface="+mn-cs"/>
              </a:rPr>
              <a:t>L’energia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0" i="0" u="none" strike="noStrike" kern="1200" cap="none" spc="0" normalizeH="0" baseline="0" noProof="0" dirty="0" smtClean="0">
                <a:ln>
                  <a:noFill/>
                </a:ln>
                <a:solidFill>
                  <a:prstClr val="white"/>
                </a:solidFill>
                <a:effectLst/>
                <a:uLnTx/>
                <a:uFillTx/>
                <a:latin typeface="Century Gothic"/>
                <a:ea typeface="+mn-ea"/>
                <a:cs typeface="+mn-cs"/>
              </a:rPr>
              <a:t>Lavoro </a:t>
            </a:r>
            <a:r>
              <a:rPr kumimoji="0" lang="it-IT" sz="3600" b="0" i="0" u="none" strike="noStrike" kern="1200" cap="none" spc="0" normalizeH="0" baseline="0" noProof="0" dirty="0">
                <a:ln>
                  <a:noFill/>
                </a:ln>
                <a:solidFill>
                  <a:prstClr val="white"/>
                </a:solidFill>
                <a:effectLst/>
                <a:uLnTx/>
                <a:uFillTx/>
                <a:latin typeface="Century Gothic"/>
                <a:ea typeface="+mn-ea"/>
                <a:cs typeface="+mn-cs"/>
              </a:rPr>
              <a:t>svolto </a:t>
            </a:r>
            <a:r>
              <a:rPr kumimoji="0" lang="it-IT" sz="3600" b="0" i="0" u="none" strike="noStrike" kern="1200" cap="none" spc="0" normalizeH="0" baseline="0" noProof="0" dirty="0" smtClean="0">
                <a:ln>
                  <a:noFill/>
                </a:ln>
                <a:solidFill>
                  <a:prstClr val="white"/>
                </a:solidFill>
                <a:effectLst/>
                <a:uLnTx/>
                <a:uFillTx/>
                <a:latin typeface="Century Gothic"/>
                <a:ea typeface="+mn-ea"/>
                <a:cs typeface="+mn-cs"/>
              </a:rPr>
              <a:t>dalla IIB</a:t>
            </a:r>
            <a:endParaRPr kumimoji="0" lang="it-IT" sz="3600" b="0" i="0" u="none" strike="noStrike" kern="1200" cap="none" spc="0" normalizeH="0" baseline="0" noProof="0" dirty="0">
              <a:ln>
                <a:noFill/>
              </a:ln>
              <a:solidFill>
                <a:prstClr val="white"/>
              </a:solidFill>
              <a:effectLst/>
              <a:uLnTx/>
              <a:uFillTx/>
              <a:latin typeface="Century Gothic"/>
              <a:ea typeface="+mn-ea"/>
              <a:cs typeface="+mn-cs"/>
            </a:endParaRPr>
          </a:p>
        </p:txBody>
      </p:sp>
    </p:spTree>
    <p:extLst>
      <p:ext uri="{BB962C8B-B14F-4D97-AF65-F5344CB8AC3E}">
        <p14:creationId xmlns:p14="http://schemas.microsoft.com/office/powerpoint/2010/main" val="63682359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nodePh="1">
                                  <p:stCondLst>
                                    <p:cond delay="0"/>
                                  </p:stCondLst>
                                  <p:endCondLst>
                                    <p:cond evt="begin" delay="0">
                                      <p:tn val="11"/>
                                    </p:cond>
                                  </p:end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circle(in)">
                                      <p:cBhvr>
                                        <p:cTn id="13"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a:xfrm>
            <a:off x="1994039" y="1584067"/>
            <a:ext cx="2538556" cy="376197"/>
          </a:xfrm>
        </p:spPr>
        <p:txBody>
          <a:bodyPr>
            <a:noAutofit/>
          </a:bodyPr>
          <a:lstStyle/>
          <a:p>
            <a:r>
              <a:rPr lang="it-IT" sz="4000" b="1" dirty="0">
                <a:solidFill>
                  <a:srgbClr val="FF0000"/>
                </a:solidFill>
              </a:rPr>
              <a:t>L’energia</a:t>
            </a:r>
          </a:p>
        </p:txBody>
      </p:sp>
      <p:sp>
        <p:nvSpPr>
          <p:cNvPr id="4" name="Rettangolo 3"/>
          <p:cNvSpPr/>
          <p:nvPr/>
        </p:nvSpPr>
        <p:spPr>
          <a:xfrm>
            <a:off x="827585" y="2126628"/>
            <a:ext cx="4680520" cy="4044056"/>
          </a:xfrm>
          <a:prstGeom prst="rect">
            <a:avLst/>
          </a:prstGeom>
          <a:solidFill>
            <a:srgbClr val="92D050"/>
          </a:solidFill>
        </p:spPr>
        <p:txBody>
          <a:bodyPr wrap="square">
            <a:spAutoFit/>
          </a:bodyPr>
          <a:lstStyle/>
          <a:p>
            <a:pPr marL="0" marR="0" lvl="0" indent="0" algn="ctr" defTabSz="342900" rtl="0" eaLnBrk="1" fontAlgn="auto" latinLnBrk="0" hangingPunct="1">
              <a:lnSpc>
                <a:spcPct val="107000"/>
              </a:lnSpc>
              <a:spcBef>
                <a:spcPts val="0"/>
              </a:spcBef>
              <a:spcAft>
                <a:spcPts val="600"/>
              </a:spcAft>
              <a:buClrTx/>
              <a:buSzTx/>
              <a:buFontTx/>
              <a:buNone/>
              <a:tabLst/>
              <a:defRPr/>
            </a:pPr>
            <a:r>
              <a:rPr kumimoji="0" lang="it-IT" sz="2400" b="0" i="0" u="none" strike="noStrike" kern="1200" cap="none" spc="0" normalizeH="0" baseline="0" noProof="0" dirty="0">
                <a:ln>
                  <a:noFill/>
                </a:ln>
                <a:solidFill>
                  <a:prstClr val="black"/>
                </a:solidFill>
                <a:effectLst/>
                <a:uLnTx/>
                <a:uFillTx/>
                <a:latin typeface="Bookman Old Style" panose="02050604050505020204" pitchFamily="18" charset="0"/>
                <a:ea typeface="Calibri" panose="020F0502020204030204" pitchFamily="34" charset="0"/>
                <a:cs typeface="Times New Roman" panose="02020603050405020304" pitchFamily="18" charset="0"/>
              </a:rPr>
              <a:t>Vien d’ acqua in cascata</a:t>
            </a:r>
            <a:br>
              <a:rPr kumimoji="0" lang="it-IT" sz="2400" b="0" i="0" u="none" strike="noStrike" kern="1200" cap="none" spc="0" normalizeH="0" baseline="0" noProof="0" dirty="0">
                <a:ln>
                  <a:noFill/>
                </a:ln>
                <a:solidFill>
                  <a:prstClr val="black"/>
                </a:solidFill>
                <a:effectLst/>
                <a:uLnTx/>
                <a:uFillTx/>
                <a:latin typeface="Bookman Old Style" panose="02050604050505020204" pitchFamily="18" charset="0"/>
                <a:ea typeface="Calibri" panose="020F0502020204030204" pitchFamily="34" charset="0"/>
                <a:cs typeface="Times New Roman" panose="02020603050405020304" pitchFamily="18" charset="0"/>
              </a:rPr>
            </a:br>
            <a:r>
              <a:rPr kumimoji="0" lang="it-IT" sz="2400" b="0" i="0" u="none" strike="noStrike" kern="1200" cap="none" spc="0" normalizeH="0" baseline="0" noProof="0" dirty="0">
                <a:ln>
                  <a:noFill/>
                </a:ln>
                <a:solidFill>
                  <a:prstClr val="black"/>
                </a:solidFill>
                <a:effectLst/>
                <a:uLnTx/>
                <a:uFillTx/>
                <a:latin typeface="Bookman Old Style" panose="02050604050505020204" pitchFamily="18" charset="0"/>
                <a:ea typeface="Calibri" panose="020F0502020204030204" pitchFamily="34" charset="0"/>
                <a:cs typeface="Times New Roman" panose="02020603050405020304" pitchFamily="18" charset="0"/>
              </a:rPr>
              <a:t>che dall'uomo è trasformata:</a:t>
            </a:r>
            <a:br>
              <a:rPr kumimoji="0" lang="it-IT" sz="2400" b="0" i="0" u="none" strike="noStrike" kern="1200" cap="none" spc="0" normalizeH="0" baseline="0" noProof="0" dirty="0">
                <a:ln>
                  <a:noFill/>
                </a:ln>
                <a:solidFill>
                  <a:prstClr val="black"/>
                </a:solidFill>
                <a:effectLst/>
                <a:uLnTx/>
                <a:uFillTx/>
                <a:latin typeface="Bookman Old Style" panose="02050604050505020204" pitchFamily="18" charset="0"/>
                <a:ea typeface="Calibri" panose="020F0502020204030204" pitchFamily="34" charset="0"/>
                <a:cs typeface="Times New Roman" panose="02020603050405020304" pitchFamily="18" charset="0"/>
              </a:rPr>
            </a:br>
            <a:r>
              <a:rPr kumimoji="0" lang="it-IT" sz="2400" b="0" i="0" u="none" strike="noStrike" kern="1200" cap="none" spc="0" normalizeH="0" baseline="0" noProof="0" dirty="0">
                <a:ln>
                  <a:noFill/>
                </a:ln>
                <a:solidFill>
                  <a:prstClr val="black"/>
                </a:solidFill>
                <a:effectLst/>
                <a:uLnTx/>
                <a:uFillTx/>
                <a:latin typeface="Bookman Old Style" panose="02050604050505020204" pitchFamily="18" charset="0"/>
                <a:ea typeface="Calibri" panose="020F0502020204030204" pitchFamily="34" charset="0"/>
                <a:cs typeface="Times New Roman" panose="02020603050405020304" pitchFamily="18" charset="0"/>
              </a:rPr>
              <a:t>nelle centrali si fa corrente</a:t>
            </a:r>
            <a:br>
              <a:rPr kumimoji="0" lang="it-IT" sz="2400" b="0" i="0" u="none" strike="noStrike" kern="1200" cap="none" spc="0" normalizeH="0" baseline="0" noProof="0" dirty="0">
                <a:ln>
                  <a:noFill/>
                </a:ln>
                <a:solidFill>
                  <a:prstClr val="black"/>
                </a:solidFill>
                <a:effectLst/>
                <a:uLnTx/>
                <a:uFillTx/>
                <a:latin typeface="Bookman Old Style" panose="02050604050505020204" pitchFamily="18" charset="0"/>
                <a:ea typeface="Calibri" panose="020F0502020204030204" pitchFamily="34" charset="0"/>
                <a:cs typeface="Times New Roman" panose="02020603050405020304" pitchFamily="18" charset="0"/>
              </a:rPr>
            </a:br>
            <a:r>
              <a:rPr kumimoji="0" lang="it-IT" sz="2400" b="0" i="0" u="none" strike="noStrike" kern="1200" cap="none" spc="0" normalizeH="0" baseline="0" noProof="0" dirty="0">
                <a:ln>
                  <a:noFill/>
                </a:ln>
                <a:solidFill>
                  <a:prstClr val="black"/>
                </a:solidFill>
                <a:effectLst/>
                <a:uLnTx/>
                <a:uFillTx/>
                <a:latin typeface="Bookman Old Style" panose="02050604050505020204" pitchFamily="18" charset="0"/>
                <a:ea typeface="Calibri" panose="020F0502020204030204" pitchFamily="34" charset="0"/>
                <a:cs typeface="Times New Roman" panose="02020603050405020304" pitchFamily="18" charset="0"/>
              </a:rPr>
              <a:t>e su fili va tra la gente.</a:t>
            </a:r>
            <a:br>
              <a:rPr kumimoji="0" lang="it-IT" sz="2400" b="0" i="0" u="none" strike="noStrike" kern="1200" cap="none" spc="0" normalizeH="0" baseline="0" noProof="0" dirty="0">
                <a:ln>
                  <a:noFill/>
                </a:ln>
                <a:solidFill>
                  <a:prstClr val="black"/>
                </a:solidFill>
                <a:effectLst/>
                <a:uLnTx/>
                <a:uFillTx/>
                <a:latin typeface="Bookman Old Style" panose="02050604050505020204" pitchFamily="18" charset="0"/>
                <a:ea typeface="Calibri" panose="020F0502020204030204" pitchFamily="34" charset="0"/>
                <a:cs typeface="Times New Roman" panose="02020603050405020304" pitchFamily="18" charset="0"/>
              </a:rPr>
            </a:br>
            <a:r>
              <a:rPr kumimoji="0" lang="it-IT" sz="2400" b="0" i="0" u="none" strike="noStrike" kern="1200" cap="none" spc="0" normalizeH="0" baseline="0" noProof="0" dirty="0">
                <a:ln>
                  <a:noFill/>
                </a:ln>
                <a:solidFill>
                  <a:prstClr val="black"/>
                </a:solidFill>
                <a:effectLst/>
                <a:uLnTx/>
                <a:uFillTx/>
                <a:latin typeface="Bookman Old Style" panose="02050604050505020204" pitchFamily="18" charset="0"/>
                <a:ea typeface="Calibri" panose="020F0502020204030204" pitchFamily="34" charset="0"/>
                <a:cs typeface="Times New Roman" panose="02020603050405020304" pitchFamily="18" charset="0"/>
              </a:rPr>
              <a:t>La usan tutti con attenzione,</a:t>
            </a:r>
            <a:br>
              <a:rPr kumimoji="0" lang="it-IT" sz="2400" b="0" i="0" u="none" strike="noStrike" kern="1200" cap="none" spc="0" normalizeH="0" baseline="0" noProof="0" dirty="0">
                <a:ln>
                  <a:noFill/>
                </a:ln>
                <a:solidFill>
                  <a:prstClr val="black"/>
                </a:solidFill>
                <a:effectLst/>
                <a:uLnTx/>
                <a:uFillTx/>
                <a:latin typeface="Bookman Old Style" panose="02050604050505020204" pitchFamily="18" charset="0"/>
                <a:ea typeface="Calibri" panose="020F0502020204030204" pitchFamily="34" charset="0"/>
                <a:cs typeface="Times New Roman" panose="02020603050405020304" pitchFamily="18" charset="0"/>
              </a:rPr>
            </a:br>
            <a:r>
              <a:rPr kumimoji="0" lang="it-IT" sz="2400" b="0" i="0" u="none" strike="noStrike" kern="1200" cap="none" spc="0" normalizeH="0" baseline="0" noProof="0" dirty="0">
                <a:ln>
                  <a:noFill/>
                </a:ln>
                <a:solidFill>
                  <a:prstClr val="black"/>
                </a:solidFill>
                <a:effectLst/>
                <a:uLnTx/>
                <a:uFillTx/>
                <a:latin typeface="Bookman Old Style" panose="02050604050505020204" pitchFamily="18" charset="0"/>
                <a:ea typeface="Calibri" panose="020F0502020204030204" pitchFamily="34" charset="0"/>
                <a:cs typeface="Times New Roman" panose="02020603050405020304" pitchFamily="18" charset="0"/>
              </a:rPr>
              <a:t>questa benefica invenzione.</a:t>
            </a:r>
            <a:br>
              <a:rPr kumimoji="0" lang="it-IT" sz="2400" b="0" i="0" u="none" strike="noStrike" kern="1200" cap="none" spc="0" normalizeH="0" baseline="0" noProof="0" dirty="0">
                <a:ln>
                  <a:noFill/>
                </a:ln>
                <a:solidFill>
                  <a:prstClr val="black"/>
                </a:solidFill>
                <a:effectLst/>
                <a:uLnTx/>
                <a:uFillTx/>
                <a:latin typeface="Bookman Old Style" panose="02050604050505020204" pitchFamily="18" charset="0"/>
                <a:ea typeface="Calibri" panose="020F0502020204030204" pitchFamily="34" charset="0"/>
                <a:cs typeface="Times New Roman" panose="02020603050405020304" pitchFamily="18" charset="0"/>
              </a:rPr>
            </a:br>
            <a:r>
              <a:rPr kumimoji="0" lang="it-IT" sz="2400" b="0" i="0" u="none" strike="noStrike" kern="1200" cap="none" spc="0" normalizeH="0" baseline="0" noProof="0" dirty="0">
                <a:ln>
                  <a:noFill/>
                </a:ln>
                <a:solidFill>
                  <a:prstClr val="black"/>
                </a:solidFill>
                <a:effectLst/>
                <a:uLnTx/>
                <a:uFillTx/>
                <a:latin typeface="Bookman Old Style" panose="02050604050505020204" pitchFamily="18" charset="0"/>
                <a:ea typeface="Calibri" panose="020F0502020204030204" pitchFamily="34" charset="0"/>
                <a:cs typeface="Times New Roman" panose="02020603050405020304" pitchFamily="18" charset="0"/>
              </a:rPr>
              <a:t>Fu </a:t>
            </a:r>
            <a:r>
              <a:rPr kumimoji="0" lang="it-IT" sz="2400" b="0" i="0" u="none" strike="noStrike" kern="1200" cap="none" spc="0" normalizeH="0" baseline="0" noProof="0" dirty="0" smtClean="0">
                <a:ln>
                  <a:noFill/>
                </a:ln>
                <a:solidFill>
                  <a:prstClr val="black"/>
                </a:solidFill>
                <a:effectLst/>
                <a:uLnTx/>
                <a:uFillTx/>
                <a:latin typeface="Bookman Old Style" panose="02050604050505020204" pitchFamily="18" charset="0"/>
                <a:ea typeface="Calibri" panose="020F0502020204030204" pitchFamily="34" charset="0"/>
                <a:cs typeface="Times New Roman" panose="02020603050405020304" pitchFamily="18" charset="0"/>
              </a:rPr>
              <a:t>Volta </a:t>
            </a:r>
            <a:r>
              <a:rPr kumimoji="0" lang="it-IT" sz="2400" b="0" i="0" u="none" strike="noStrike" kern="1200" cap="none" spc="0" normalizeH="0" baseline="0" noProof="0" dirty="0">
                <a:ln>
                  <a:noFill/>
                </a:ln>
                <a:solidFill>
                  <a:prstClr val="black"/>
                </a:solidFill>
                <a:effectLst/>
                <a:uLnTx/>
                <a:uFillTx/>
                <a:latin typeface="Bookman Old Style" panose="02050604050505020204" pitchFamily="18" charset="0"/>
                <a:ea typeface="Calibri" panose="020F0502020204030204" pitchFamily="34" charset="0"/>
                <a:cs typeface="Times New Roman" panose="02020603050405020304" pitchFamily="18" charset="0"/>
              </a:rPr>
              <a:t>che la studiò</a:t>
            </a:r>
            <a:br>
              <a:rPr kumimoji="0" lang="it-IT" sz="2400" b="0" i="0" u="none" strike="noStrike" kern="1200" cap="none" spc="0" normalizeH="0" baseline="0" noProof="0" dirty="0">
                <a:ln>
                  <a:noFill/>
                </a:ln>
                <a:solidFill>
                  <a:prstClr val="black"/>
                </a:solidFill>
                <a:effectLst/>
                <a:uLnTx/>
                <a:uFillTx/>
                <a:latin typeface="Bookman Old Style" panose="02050604050505020204" pitchFamily="18" charset="0"/>
                <a:ea typeface="Calibri" panose="020F0502020204030204" pitchFamily="34" charset="0"/>
                <a:cs typeface="Times New Roman" panose="02020603050405020304" pitchFamily="18" charset="0"/>
              </a:rPr>
            </a:br>
            <a:r>
              <a:rPr kumimoji="0" lang="it-IT" sz="2400" b="0" i="0" u="none" strike="noStrike" kern="1200" cap="none" spc="0" normalizeH="0" baseline="0" noProof="0" dirty="0">
                <a:ln>
                  <a:noFill/>
                </a:ln>
                <a:solidFill>
                  <a:prstClr val="black"/>
                </a:solidFill>
                <a:effectLst/>
                <a:uLnTx/>
                <a:uFillTx/>
                <a:latin typeface="Bookman Old Style" panose="02050604050505020204" pitchFamily="18" charset="0"/>
                <a:ea typeface="Calibri" panose="020F0502020204030204" pitchFamily="34" charset="0"/>
                <a:cs typeface="Times New Roman" panose="02020603050405020304" pitchFamily="18" charset="0"/>
              </a:rPr>
              <a:t>e con la pila ce la donò.</a:t>
            </a:r>
            <a:br>
              <a:rPr kumimoji="0" lang="it-IT" sz="2400" b="0" i="0" u="none" strike="noStrike" kern="1200" cap="none" spc="0" normalizeH="0" baseline="0" noProof="0" dirty="0">
                <a:ln>
                  <a:noFill/>
                </a:ln>
                <a:solidFill>
                  <a:prstClr val="black"/>
                </a:solidFill>
                <a:effectLst/>
                <a:uLnTx/>
                <a:uFillTx/>
                <a:latin typeface="Bookman Old Style" panose="02050604050505020204" pitchFamily="18" charset="0"/>
                <a:ea typeface="Calibri" panose="020F0502020204030204" pitchFamily="34" charset="0"/>
                <a:cs typeface="Times New Roman" panose="02020603050405020304" pitchFamily="18" charset="0"/>
              </a:rPr>
            </a:br>
            <a:r>
              <a:rPr kumimoji="0" lang="it-IT" sz="2400" b="0" i="0" u="none" strike="noStrike" kern="1200" cap="none" spc="0" normalizeH="0" baseline="0" noProof="0" dirty="0">
                <a:ln>
                  <a:noFill/>
                </a:ln>
                <a:solidFill>
                  <a:prstClr val="black"/>
                </a:solidFill>
                <a:effectLst/>
                <a:uLnTx/>
                <a:uFillTx/>
                <a:latin typeface="Bookman Old Style" panose="02050604050505020204" pitchFamily="18" charset="0"/>
                <a:ea typeface="Calibri" panose="020F0502020204030204" pitchFamily="34" charset="0"/>
                <a:cs typeface="Times New Roman" panose="02020603050405020304" pitchFamily="18" charset="0"/>
              </a:rPr>
              <a:t>Nella natura si può trovare</a:t>
            </a:r>
            <a:br>
              <a:rPr kumimoji="0" lang="it-IT" sz="2400" b="0" i="0" u="none" strike="noStrike" kern="1200" cap="none" spc="0" normalizeH="0" baseline="0" noProof="0" dirty="0">
                <a:ln>
                  <a:noFill/>
                </a:ln>
                <a:solidFill>
                  <a:prstClr val="black"/>
                </a:solidFill>
                <a:effectLst/>
                <a:uLnTx/>
                <a:uFillTx/>
                <a:latin typeface="Bookman Old Style" panose="02050604050505020204" pitchFamily="18" charset="0"/>
                <a:ea typeface="Calibri" panose="020F0502020204030204" pitchFamily="34" charset="0"/>
                <a:cs typeface="Times New Roman" panose="02020603050405020304" pitchFamily="18" charset="0"/>
              </a:rPr>
            </a:br>
            <a:r>
              <a:rPr kumimoji="0" lang="it-IT" sz="2400" b="0" i="0" u="none" strike="noStrike" kern="1200" cap="none" spc="0" normalizeH="0" baseline="0" noProof="0" dirty="0">
                <a:ln>
                  <a:noFill/>
                </a:ln>
                <a:solidFill>
                  <a:prstClr val="black"/>
                </a:solidFill>
                <a:effectLst/>
                <a:uLnTx/>
                <a:uFillTx/>
                <a:latin typeface="Bookman Old Style" panose="02050604050505020204" pitchFamily="18" charset="0"/>
                <a:ea typeface="Calibri" panose="020F0502020204030204" pitchFamily="34" charset="0"/>
                <a:cs typeface="Times New Roman" panose="02020603050405020304" pitchFamily="18" charset="0"/>
              </a:rPr>
              <a:t>altra energia da ben usare</a:t>
            </a:r>
            <a:r>
              <a:rPr kumimoji="0" lang="it-IT" sz="1500" b="0" i="0" u="none" strike="noStrike" kern="1200" cap="none" spc="0" normalizeH="0" baseline="0" noProof="0" dirty="0">
                <a:ln>
                  <a:noFill/>
                </a:ln>
                <a:solidFill>
                  <a:prstClr val="black"/>
                </a:solidFill>
                <a:effectLst/>
                <a:uLnTx/>
                <a:uFillTx/>
                <a:latin typeface="Bookman Old Style" panose="02050604050505020204" pitchFamily="18" charset="0"/>
                <a:ea typeface="Calibri" panose="020F0502020204030204" pitchFamily="34" charset="0"/>
                <a:cs typeface="Times New Roman" panose="02020603050405020304" pitchFamily="18" charset="0"/>
              </a:rPr>
              <a:t>.</a:t>
            </a:r>
            <a:endParaRPr kumimoji="0" lang="it-IT" sz="9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5" name="Immagine 4"/>
          <p:cNvPicPr>
            <a:picLocks noChangeAspect="1"/>
          </p:cNvPicPr>
          <p:nvPr/>
        </p:nvPicPr>
        <p:blipFill>
          <a:blip r:embed="rId3"/>
          <a:stretch>
            <a:fillRect/>
          </a:stretch>
        </p:blipFill>
        <p:spPr>
          <a:xfrm>
            <a:off x="5730977" y="3985958"/>
            <a:ext cx="2315742" cy="1607852"/>
          </a:xfrm>
          <a:prstGeom prst="rect">
            <a:avLst/>
          </a:prstGeom>
        </p:spPr>
      </p:pic>
      <p:pic>
        <p:nvPicPr>
          <p:cNvPr id="6" name="Immagine 5"/>
          <p:cNvPicPr>
            <a:picLocks noChangeAspect="1"/>
          </p:cNvPicPr>
          <p:nvPr/>
        </p:nvPicPr>
        <p:blipFill>
          <a:blip r:embed="rId4"/>
          <a:stretch>
            <a:fillRect/>
          </a:stretch>
        </p:blipFill>
        <p:spPr>
          <a:xfrm>
            <a:off x="5872767" y="993229"/>
            <a:ext cx="2334991" cy="1536477"/>
          </a:xfrm>
          <a:prstGeom prst="rect">
            <a:avLst/>
          </a:prstGeom>
        </p:spPr>
      </p:pic>
      <p:pic>
        <p:nvPicPr>
          <p:cNvPr id="7" name="Immagine 6"/>
          <p:cNvPicPr>
            <a:picLocks noChangeAspect="1"/>
          </p:cNvPicPr>
          <p:nvPr/>
        </p:nvPicPr>
        <p:blipFill>
          <a:blip r:embed="rId5"/>
          <a:stretch>
            <a:fillRect/>
          </a:stretch>
        </p:blipFill>
        <p:spPr>
          <a:xfrm>
            <a:off x="6625484" y="2468005"/>
            <a:ext cx="2334992" cy="1607852"/>
          </a:xfrm>
          <a:prstGeom prst="rect">
            <a:avLst/>
          </a:prstGeom>
        </p:spPr>
      </p:pic>
      <p:sp>
        <p:nvSpPr>
          <p:cNvPr id="8" name="Fumetto 4 7"/>
          <p:cNvSpPr/>
          <p:nvPr/>
        </p:nvSpPr>
        <p:spPr>
          <a:xfrm rot="11242165">
            <a:off x="280081" y="1311230"/>
            <a:ext cx="5215978" cy="3998891"/>
          </a:xfrm>
          <a:prstGeom prst="cloudCallou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it-IT" sz="135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4484399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heel(1)">
                                      <p:cBhvr>
                                        <p:cTn id="18" dur="2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1000" fill="hold"/>
                                        <p:tgtEl>
                                          <p:spTgt spid="5"/>
                                        </p:tgtEl>
                                        <p:attrNameLst>
                                          <p:attrName>ppt_w</p:attrName>
                                        </p:attrNameLst>
                                      </p:cBhvr>
                                      <p:tavLst>
                                        <p:tav tm="0">
                                          <p:val>
                                            <p:fltVal val="0"/>
                                          </p:val>
                                        </p:tav>
                                        <p:tav tm="100000">
                                          <p:val>
                                            <p:strVal val="#ppt_w"/>
                                          </p:val>
                                        </p:tav>
                                      </p:tavLst>
                                    </p:anim>
                                    <p:anim calcmode="lin" valueType="num">
                                      <p:cBhvr>
                                        <p:cTn id="29" dur="1000" fill="hold"/>
                                        <p:tgtEl>
                                          <p:spTgt spid="5"/>
                                        </p:tgtEl>
                                        <p:attrNameLst>
                                          <p:attrName>ppt_h</p:attrName>
                                        </p:attrNameLst>
                                      </p:cBhvr>
                                      <p:tavLst>
                                        <p:tav tm="0">
                                          <p:val>
                                            <p:fltVal val="0"/>
                                          </p:val>
                                        </p:tav>
                                        <p:tav tm="100000">
                                          <p:val>
                                            <p:strVal val="#ppt_h"/>
                                          </p:val>
                                        </p:tav>
                                      </p:tavLst>
                                    </p:anim>
                                    <p:anim calcmode="lin" valueType="num">
                                      <p:cBhvr>
                                        <p:cTn id="30" dur="1000" fill="hold"/>
                                        <p:tgtEl>
                                          <p:spTgt spid="5"/>
                                        </p:tgtEl>
                                        <p:attrNameLst>
                                          <p:attrName>style.rotation</p:attrName>
                                        </p:attrNameLst>
                                      </p:cBhvr>
                                      <p:tavLst>
                                        <p:tav tm="0">
                                          <p:val>
                                            <p:fltVal val="90"/>
                                          </p:val>
                                        </p:tav>
                                        <p:tav tm="100000">
                                          <p:val>
                                            <p:fltVal val="0"/>
                                          </p:val>
                                        </p:tav>
                                      </p:tavLst>
                                    </p:anim>
                                    <p:animEffect transition="in" filter="fade">
                                      <p:cBhvr>
                                        <p:cTn id="3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a:xfrm>
            <a:off x="3707904" y="0"/>
            <a:ext cx="2825128" cy="599464"/>
          </a:xfrm>
        </p:spPr>
        <p:txBody>
          <a:bodyPr>
            <a:noAutofit/>
          </a:bodyPr>
          <a:lstStyle/>
          <a:p>
            <a:r>
              <a:rPr lang="it-IT" sz="3600" dirty="0" smtClean="0">
                <a:solidFill>
                  <a:srgbClr val="FF0000"/>
                </a:solidFill>
              </a:rPr>
              <a:t>Commento</a:t>
            </a:r>
            <a:endParaRPr lang="it-IT" sz="3600" dirty="0">
              <a:solidFill>
                <a:srgbClr val="FF0000"/>
              </a:solidFill>
            </a:endParaRPr>
          </a:p>
        </p:txBody>
      </p:sp>
      <p:sp>
        <p:nvSpPr>
          <p:cNvPr id="3" name="Sottotitolo 2"/>
          <p:cNvSpPr>
            <a:spLocks noGrp="1"/>
          </p:cNvSpPr>
          <p:nvPr>
            <p:ph type="subTitle" idx="1"/>
          </p:nvPr>
        </p:nvSpPr>
        <p:spPr>
          <a:xfrm>
            <a:off x="12913" y="476672"/>
            <a:ext cx="9144000" cy="1296143"/>
          </a:xfrm>
          <a:solidFill>
            <a:srgbClr val="92D050"/>
          </a:solidFill>
        </p:spPr>
        <p:txBody>
          <a:bodyPr>
            <a:normAutofit fontScale="85000" lnSpcReduction="10000"/>
          </a:bodyPr>
          <a:lstStyle/>
          <a:p>
            <a:r>
              <a:rPr lang="it-IT" dirty="0" smtClean="0">
                <a:solidFill>
                  <a:schemeClr val="tx1"/>
                </a:solidFill>
              </a:rPr>
              <a:t>Questa poesia esplicita in modo semplice e corretto l’importanza dell’energia geotermica per l’uomo. È un’energia che non inquina che facilmente reperibile ed è stata una bellissima invenzione dell’uomo che ha saputo sfruttare a suo favore la forza dell’acqua per tramutarla in energia pulita che è tanto utile per l’umanità.</a:t>
            </a:r>
            <a:endParaRPr lang="it-IT" dirty="0">
              <a:solidFill>
                <a:schemeClr val="tx1"/>
              </a:solidFill>
            </a:endParaRPr>
          </a:p>
        </p:txBody>
      </p:sp>
      <p:pic>
        <p:nvPicPr>
          <p:cNvPr id="4" name="Immagine 3"/>
          <p:cNvPicPr>
            <a:picLocks noChangeAspect="1"/>
          </p:cNvPicPr>
          <p:nvPr/>
        </p:nvPicPr>
        <p:blipFill>
          <a:blip r:embed="rId3"/>
          <a:stretch>
            <a:fillRect/>
          </a:stretch>
        </p:blipFill>
        <p:spPr>
          <a:xfrm>
            <a:off x="-1" y="1751211"/>
            <a:ext cx="9156913" cy="5106790"/>
          </a:xfrm>
          <a:prstGeom prst="rect">
            <a:avLst/>
          </a:prstGeom>
        </p:spPr>
      </p:pic>
    </p:spTree>
    <p:extLst>
      <p:ext uri="{BB962C8B-B14F-4D97-AF65-F5344CB8AC3E}">
        <p14:creationId xmlns:p14="http://schemas.microsoft.com/office/powerpoint/2010/main" val="14000620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3">
                                            <p:bg/>
                                          </p:spTgt>
                                        </p:tgtEl>
                                        <p:attrNameLst>
                                          <p:attrName>style.visibility</p:attrName>
                                        </p:attrNameLst>
                                      </p:cBhvr>
                                      <p:to>
                                        <p:strVal val="visible"/>
                                      </p:to>
                                    </p:set>
                                    <p:animEffect transition="in" filter="fade">
                                      <p:cBhvr>
                                        <p:cTn id="14" dur="2000"/>
                                        <p:tgtEl>
                                          <p:spTgt spid="3">
                                            <p:bg/>
                                          </p:spTgt>
                                        </p:tgtEl>
                                      </p:cBhvr>
                                    </p:animEffect>
                                    <p:anim calcmode="lin" valueType="num">
                                      <p:cBhvr>
                                        <p:cTn id="15" dur="2000" fill="hold"/>
                                        <p:tgtEl>
                                          <p:spTgt spid="3">
                                            <p:bg/>
                                          </p:spTgt>
                                        </p:tgtEl>
                                        <p:attrNameLst>
                                          <p:attrName>ppt_w</p:attrName>
                                        </p:attrNameLst>
                                      </p:cBhvr>
                                      <p:tavLst>
                                        <p:tav tm="0" fmla="#ppt_w*sin(2.5*pi*$)">
                                          <p:val>
                                            <p:fltVal val="0"/>
                                          </p:val>
                                        </p:tav>
                                        <p:tav tm="100000">
                                          <p:val>
                                            <p:fltVal val="1"/>
                                          </p:val>
                                        </p:tav>
                                      </p:tavLst>
                                    </p:anim>
                                    <p:anim calcmode="lin" valueType="num">
                                      <p:cBhvr>
                                        <p:cTn id="16" dur="2000" fill="hold"/>
                                        <p:tgtEl>
                                          <p:spTgt spid="3">
                                            <p:bg/>
                                          </p:spTgt>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2000"/>
                                        <p:tgtEl>
                                          <p:spTgt spid="3">
                                            <p:txEl>
                                              <p:pRg st="0" end="0"/>
                                            </p:txEl>
                                          </p:spTgt>
                                        </p:tgtEl>
                                      </p:cBhvr>
                                    </p:animEffect>
                                    <p:anim calcmode="lin" valueType="num">
                                      <p:cBhvr>
                                        <p:cTn id="22"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23" dur="20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circle(in)">
                                      <p:cBhvr>
                                        <p:cTn id="28"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819150" y="1575232"/>
            <a:ext cx="7095280" cy="978306"/>
          </a:xfrm>
        </p:spPr>
        <p:txBody>
          <a:bodyPr>
            <a:normAutofit fontScale="70000" lnSpcReduction="20000"/>
          </a:bodyPr>
          <a:lstStyle/>
          <a:p>
            <a:pPr lvl="0" algn="l">
              <a:buClr>
                <a:srgbClr val="F496CB">
                  <a:lumMod val="75000"/>
                </a:srgbClr>
              </a:buClr>
            </a:pPr>
            <a:r>
              <a:rPr lang="it-IT" sz="2550" dirty="0">
                <a:solidFill>
                  <a:prstClr val="black"/>
                </a:solidFill>
                <a:latin typeface="Calibri" panose="020F0502020204030204" pitchFamily="34" charset="0"/>
              </a:rPr>
              <a:t>Inoltre dal 2013 il nostro comune ha preso parte all’iniziativa «M’ILLUMINO DI MENO», la giornata nazionale del risparmio in cui i comuni si devono impegnare a spegnere le luci delle pubbliche in determinati orari.                                                                                                                 </a:t>
            </a:r>
          </a:p>
          <a:p>
            <a:endParaRPr lang="it-IT" dirty="0">
              <a:solidFill>
                <a:schemeClr val="tx1"/>
              </a:solidFill>
              <a:latin typeface="Calibri" pitchFamily="34" charset="0"/>
            </a:endParaRPr>
          </a:p>
        </p:txBody>
      </p:sp>
      <p:sp>
        <p:nvSpPr>
          <p:cNvPr id="4" name="CasellaDiTesto 3"/>
          <p:cNvSpPr txBox="1"/>
          <p:nvPr/>
        </p:nvSpPr>
        <p:spPr>
          <a:xfrm>
            <a:off x="819150" y="980728"/>
            <a:ext cx="5265019" cy="46166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smtClean="0">
                <a:ln>
                  <a:noFill/>
                </a:ln>
                <a:solidFill>
                  <a:srgbClr val="FF0000"/>
                </a:solidFill>
                <a:effectLst/>
                <a:uLnTx/>
                <a:uFillTx/>
                <a:latin typeface="Calibri" panose="020F0502020204030204" pitchFamily="34" charset="0"/>
                <a:ea typeface="+mn-ea"/>
                <a:cs typeface="+mn-cs"/>
              </a:rPr>
              <a:t>L’INIZIATIVA M’ILLUMINO </a:t>
            </a:r>
            <a:r>
              <a:rPr kumimoji="0" lang="it-IT" sz="2400" b="0" i="0" u="none" strike="noStrike" kern="1200" cap="none" spc="0" normalizeH="0" baseline="0" noProof="0" dirty="0">
                <a:ln>
                  <a:noFill/>
                </a:ln>
                <a:solidFill>
                  <a:srgbClr val="FF0000"/>
                </a:solidFill>
                <a:effectLst/>
                <a:uLnTx/>
                <a:uFillTx/>
                <a:latin typeface="Calibri" panose="020F0502020204030204" pitchFamily="34" charset="0"/>
                <a:ea typeface="+mn-ea"/>
                <a:cs typeface="+mn-cs"/>
              </a:rPr>
              <a:t>DI MENO</a:t>
            </a:r>
            <a:endParaRPr kumimoji="0" lang="it-IT" sz="1350" b="0" i="0" u="none" strike="noStrike" kern="1200" cap="none" spc="0" normalizeH="0" baseline="0" noProof="0" dirty="0">
              <a:ln>
                <a:noFill/>
              </a:ln>
              <a:solidFill>
                <a:srgbClr val="FF0000"/>
              </a:solidFill>
              <a:effectLst/>
              <a:uLnTx/>
              <a:uFillTx/>
              <a:latin typeface="Century Gothic" panose="020B0502020202020204"/>
              <a:ea typeface="+mn-ea"/>
              <a:cs typeface="+mn-cs"/>
            </a:endParaRPr>
          </a:p>
        </p:txBody>
      </p:sp>
      <p:pic>
        <p:nvPicPr>
          <p:cNvPr id="5" name="Picture 2" descr="http://www.comune.castelsangiorgio.sa.it/allegati/21899.JPG"/>
          <p:cNvPicPr>
            <a:picLocks noChangeAspect="1" noChangeArrowheads="1"/>
          </p:cNvPicPr>
          <p:nvPr/>
        </p:nvPicPr>
        <p:blipFill rotWithShape="1">
          <a:blip r:embed="rId2">
            <a:extLst>
              <a:ext uri="{28A0092B-C50C-407E-A947-70E740481C1C}">
                <a14:useLocalDpi xmlns:a14="http://schemas.microsoft.com/office/drawing/2010/main" val="0"/>
              </a:ext>
            </a:extLst>
          </a:blip>
          <a:srcRect r="600" b="50480"/>
          <a:stretch/>
        </p:blipFill>
        <p:spPr bwMode="auto">
          <a:xfrm>
            <a:off x="3733801" y="2553538"/>
            <a:ext cx="4229099" cy="30804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9938766"/>
      </p:ext>
    </p:extLst>
  </p:cSld>
  <p:clrMapOvr>
    <a:masterClrMapping/>
  </p:clrMapOvr>
  <p:transition spd="slow">
    <p:comb/>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t="-39000" b="-39000"/>
          </a:stretch>
        </a:blipFill>
        <a:effectLst/>
      </p:bgPr>
    </p:bg>
    <p:spTree>
      <p:nvGrpSpPr>
        <p:cNvPr id="1" name=""/>
        <p:cNvGrpSpPr/>
        <p:nvPr/>
      </p:nvGrpSpPr>
      <p:grpSpPr>
        <a:xfrm>
          <a:off x="0" y="0"/>
          <a:ext cx="0" cy="0"/>
          <a:chOff x="0" y="0"/>
          <a:chExt cx="0" cy="0"/>
        </a:xfrm>
      </p:grpSpPr>
      <p:sp>
        <p:nvSpPr>
          <p:cNvPr id="2" name="Titolo 1"/>
          <p:cNvSpPr>
            <a:spLocks noGrp="1"/>
          </p:cNvSpPr>
          <p:nvPr>
            <p:ph type="ctrTitle"/>
          </p:nvPr>
        </p:nvSpPr>
        <p:spPr>
          <a:xfrm>
            <a:off x="2699792" y="1014815"/>
            <a:ext cx="4091325" cy="847934"/>
          </a:xfrm>
        </p:spPr>
        <p:txBody>
          <a:bodyPr>
            <a:noAutofit/>
          </a:bodyPr>
          <a:lstStyle/>
          <a:p>
            <a:r>
              <a:rPr lang="it-IT" sz="2800" dirty="0">
                <a:solidFill>
                  <a:srgbClr val="FF0000"/>
                </a:solidFill>
              </a:rPr>
              <a:t>Analisi della poesia</a:t>
            </a:r>
          </a:p>
        </p:txBody>
      </p:sp>
      <p:sp>
        <p:nvSpPr>
          <p:cNvPr id="3" name="Sottotitolo 2"/>
          <p:cNvSpPr>
            <a:spLocks noGrp="1"/>
          </p:cNvSpPr>
          <p:nvPr>
            <p:ph type="subTitle" idx="1"/>
          </p:nvPr>
        </p:nvSpPr>
        <p:spPr>
          <a:xfrm>
            <a:off x="2076719" y="1969261"/>
            <a:ext cx="4897191" cy="3205631"/>
          </a:xfrm>
        </p:spPr>
        <p:txBody>
          <a:bodyPr>
            <a:normAutofit fontScale="70000" lnSpcReduction="20000"/>
          </a:bodyPr>
          <a:lstStyle/>
          <a:p>
            <a:r>
              <a:rPr lang="it-IT" dirty="0" smtClean="0">
                <a:solidFill>
                  <a:schemeClr val="tx1"/>
                </a:solidFill>
              </a:rPr>
              <a:t>V</a:t>
            </a:r>
            <a:r>
              <a:rPr lang="it-IT" dirty="0" smtClean="0">
                <a:solidFill>
                  <a:schemeClr val="accent2">
                    <a:lumMod val="40000"/>
                    <a:lumOff val="60000"/>
                  </a:schemeClr>
                </a:solidFill>
              </a:rPr>
              <a:t>ie</a:t>
            </a:r>
            <a:r>
              <a:rPr lang="it-IT" dirty="0" smtClean="0">
                <a:solidFill>
                  <a:schemeClr val="tx1"/>
                </a:solidFill>
              </a:rPr>
              <a:t>n-</a:t>
            </a:r>
            <a:r>
              <a:rPr lang="it-IT" dirty="0" err="1" smtClean="0">
                <a:solidFill>
                  <a:schemeClr val="tx1"/>
                </a:solidFill>
              </a:rPr>
              <a:t>d’ac</a:t>
            </a:r>
            <a:r>
              <a:rPr lang="it-IT" dirty="0" smtClean="0">
                <a:solidFill>
                  <a:schemeClr val="tx1"/>
                </a:solidFill>
              </a:rPr>
              <a:t>-qu</a:t>
            </a:r>
            <a:r>
              <a:rPr lang="it-IT" dirty="0" smtClean="0">
                <a:solidFill>
                  <a:srgbClr val="FF0066"/>
                </a:solidFill>
              </a:rPr>
              <a:t>a i</a:t>
            </a:r>
            <a:r>
              <a:rPr lang="it-IT" dirty="0" smtClean="0">
                <a:solidFill>
                  <a:schemeClr val="tx1"/>
                </a:solidFill>
              </a:rPr>
              <a:t>n-</a:t>
            </a:r>
            <a:r>
              <a:rPr lang="it-IT" dirty="0" err="1" smtClean="0">
                <a:solidFill>
                  <a:schemeClr val="tx1"/>
                </a:solidFill>
              </a:rPr>
              <a:t>ca</a:t>
            </a:r>
            <a:r>
              <a:rPr lang="it-IT" dirty="0" smtClean="0">
                <a:solidFill>
                  <a:schemeClr val="tx1"/>
                </a:solidFill>
              </a:rPr>
              <a:t>-</a:t>
            </a:r>
            <a:r>
              <a:rPr lang="it-IT" dirty="0" err="1" smtClean="0">
                <a:solidFill>
                  <a:schemeClr val="tx1"/>
                </a:solidFill>
              </a:rPr>
              <a:t>sca-ta</a:t>
            </a:r>
            <a:r>
              <a:rPr lang="it-IT" dirty="0" smtClean="0">
                <a:solidFill>
                  <a:schemeClr val="tx1"/>
                </a:solidFill>
              </a:rPr>
              <a:t> </a:t>
            </a:r>
            <a:r>
              <a:rPr lang="it-IT" dirty="0" smtClean="0"/>
              <a:t>                                      </a:t>
            </a:r>
            <a:r>
              <a:rPr lang="it-IT" dirty="0" smtClean="0">
                <a:solidFill>
                  <a:schemeClr val="tx1"/>
                </a:solidFill>
              </a:rPr>
              <a:t>6</a:t>
            </a:r>
          </a:p>
          <a:p>
            <a:r>
              <a:rPr lang="it-IT" dirty="0" smtClean="0">
                <a:solidFill>
                  <a:schemeClr val="tx1"/>
                </a:solidFill>
              </a:rPr>
              <a:t>Che-dal-</a:t>
            </a:r>
            <a:r>
              <a:rPr lang="it-IT" dirty="0" err="1" smtClean="0">
                <a:solidFill>
                  <a:schemeClr val="tx1"/>
                </a:solidFill>
              </a:rPr>
              <a:t>l’</a:t>
            </a:r>
            <a:r>
              <a:rPr lang="it-IT" dirty="0" err="1" smtClean="0">
                <a:solidFill>
                  <a:schemeClr val="accent2">
                    <a:lumMod val="40000"/>
                    <a:lumOff val="60000"/>
                  </a:schemeClr>
                </a:solidFill>
              </a:rPr>
              <a:t>uo</a:t>
            </a:r>
            <a:r>
              <a:rPr lang="it-IT" dirty="0" smtClean="0">
                <a:solidFill>
                  <a:schemeClr val="tx1"/>
                </a:solidFill>
              </a:rPr>
              <a:t>-</a:t>
            </a:r>
            <a:r>
              <a:rPr lang="it-IT" dirty="0" err="1" smtClean="0">
                <a:solidFill>
                  <a:schemeClr val="tx1"/>
                </a:solidFill>
              </a:rPr>
              <a:t>mo</a:t>
            </a:r>
            <a:r>
              <a:rPr lang="it-IT" dirty="0" smtClean="0">
                <a:solidFill>
                  <a:schemeClr val="tx1"/>
                </a:solidFill>
              </a:rPr>
              <a:t>-è-</a:t>
            </a:r>
            <a:r>
              <a:rPr lang="it-IT" dirty="0" err="1" smtClean="0">
                <a:solidFill>
                  <a:schemeClr val="tx1"/>
                </a:solidFill>
              </a:rPr>
              <a:t>tras</a:t>
            </a:r>
            <a:r>
              <a:rPr lang="it-IT" dirty="0" smtClean="0">
                <a:solidFill>
                  <a:schemeClr val="tx1"/>
                </a:solidFill>
              </a:rPr>
              <a:t>-for-ma-</a:t>
            </a:r>
            <a:r>
              <a:rPr lang="it-IT" dirty="0" err="1" smtClean="0">
                <a:solidFill>
                  <a:schemeClr val="tx1"/>
                </a:solidFill>
              </a:rPr>
              <a:t>ta</a:t>
            </a:r>
            <a:r>
              <a:rPr lang="it-IT" dirty="0" smtClean="0">
                <a:solidFill>
                  <a:schemeClr val="tx1"/>
                </a:solidFill>
              </a:rPr>
              <a:t> </a:t>
            </a:r>
            <a:r>
              <a:rPr lang="it-IT" dirty="0" smtClean="0"/>
              <a:t>                         </a:t>
            </a:r>
            <a:r>
              <a:rPr lang="it-IT" dirty="0" smtClean="0">
                <a:solidFill>
                  <a:schemeClr val="tx1"/>
                </a:solidFill>
              </a:rPr>
              <a:t>9</a:t>
            </a:r>
          </a:p>
          <a:p>
            <a:r>
              <a:rPr lang="it-IT" dirty="0" smtClean="0">
                <a:solidFill>
                  <a:schemeClr val="tx1"/>
                </a:solidFill>
              </a:rPr>
              <a:t>Nel-le-</a:t>
            </a:r>
            <a:r>
              <a:rPr lang="it-IT" dirty="0" err="1" smtClean="0">
                <a:solidFill>
                  <a:schemeClr val="tx1"/>
                </a:solidFill>
              </a:rPr>
              <a:t>cen</a:t>
            </a:r>
            <a:r>
              <a:rPr lang="it-IT" dirty="0" smtClean="0">
                <a:solidFill>
                  <a:schemeClr val="tx1"/>
                </a:solidFill>
              </a:rPr>
              <a:t>-tre-li-si-fa-</a:t>
            </a:r>
            <a:r>
              <a:rPr lang="it-IT" dirty="0" err="1" smtClean="0">
                <a:solidFill>
                  <a:schemeClr val="tx1"/>
                </a:solidFill>
              </a:rPr>
              <a:t>cor</a:t>
            </a:r>
            <a:r>
              <a:rPr lang="it-IT" dirty="0" smtClean="0">
                <a:solidFill>
                  <a:schemeClr val="tx1"/>
                </a:solidFill>
              </a:rPr>
              <a:t>-</a:t>
            </a:r>
            <a:r>
              <a:rPr lang="it-IT" dirty="0" err="1" smtClean="0">
                <a:solidFill>
                  <a:schemeClr val="tx1"/>
                </a:solidFill>
              </a:rPr>
              <a:t>ren</a:t>
            </a:r>
            <a:r>
              <a:rPr lang="it-IT" dirty="0" smtClean="0">
                <a:solidFill>
                  <a:schemeClr val="tx1"/>
                </a:solidFill>
              </a:rPr>
              <a:t>-te   </a:t>
            </a:r>
            <a:r>
              <a:rPr lang="it-IT" dirty="0" smtClean="0"/>
              <a:t>                          </a:t>
            </a:r>
            <a:r>
              <a:rPr lang="it-IT" dirty="0" smtClean="0">
                <a:solidFill>
                  <a:schemeClr val="tx1"/>
                </a:solidFill>
              </a:rPr>
              <a:t>10</a:t>
            </a:r>
          </a:p>
          <a:p>
            <a:r>
              <a:rPr lang="it-IT" dirty="0" smtClean="0">
                <a:solidFill>
                  <a:schemeClr val="tx1"/>
                </a:solidFill>
              </a:rPr>
              <a:t>E-su-fi-li-va-tra-la-</a:t>
            </a:r>
            <a:r>
              <a:rPr lang="it-IT" dirty="0" err="1" smtClean="0">
                <a:solidFill>
                  <a:schemeClr val="tx1"/>
                </a:solidFill>
              </a:rPr>
              <a:t>gen</a:t>
            </a:r>
            <a:r>
              <a:rPr lang="it-IT" dirty="0" smtClean="0">
                <a:solidFill>
                  <a:schemeClr val="tx1"/>
                </a:solidFill>
              </a:rPr>
              <a:t>-te  </a:t>
            </a:r>
            <a:r>
              <a:rPr lang="it-IT" dirty="0" smtClean="0"/>
              <a:t>                                         </a:t>
            </a:r>
            <a:r>
              <a:rPr lang="it-IT" dirty="0" smtClean="0">
                <a:solidFill>
                  <a:schemeClr val="tx1"/>
                </a:solidFill>
              </a:rPr>
              <a:t>9</a:t>
            </a:r>
          </a:p>
          <a:p>
            <a:r>
              <a:rPr lang="it-IT" dirty="0" smtClean="0">
                <a:solidFill>
                  <a:schemeClr val="tx1"/>
                </a:solidFill>
              </a:rPr>
              <a:t>L</a:t>
            </a:r>
            <a:r>
              <a:rPr lang="it-IT" dirty="0" smtClean="0">
                <a:solidFill>
                  <a:srgbClr val="FF0066"/>
                </a:solidFill>
              </a:rPr>
              <a:t>a u</a:t>
            </a:r>
            <a:r>
              <a:rPr lang="it-IT" dirty="0" smtClean="0">
                <a:solidFill>
                  <a:schemeClr val="tx1"/>
                </a:solidFill>
              </a:rPr>
              <a:t>-san-</a:t>
            </a:r>
            <a:r>
              <a:rPr lang="it-IT" dirty="0" err="1" smtClean="0">
                <a:solidFill>
                  <a:schemeClr val="tx1"/>
                </a:solidFill>
              </a:rPr>
              <a:t>tut</a:t>
            </a:r>
            <a:r>
              <a:rPr lang="it-IT" dirty="0" smtClean="0">
                <a:solidFill>
                  <a:schemeClr val="tx1"/>
                </a:solidFill>
              </a:rPr>
              <a:t>-ti-con-</a:t>
            </a:r>
            <a:r>
              <a:rPr lang="it-IT" dirty="0" err="1" smtClean="0">
                <a:solidFill>
                  <a:schemeClr val="tx1"/>
                </a:solidFill>
              </a:rPr>
              <a:t>at</a:t>
            </a:r>
            <a:r>
              <a:rPr lang="it-IT" dirty="0" smtClean="0">
                <a:solidFill>
                  <a:schemeClr val="tx1"/>
                </a:solidFill>
              </a:rPr>
              <a:t>-</a:t>
            </a:r>
            <a:r>
              <a:rPr lang="it-IT" dirty="0" err="1" smtClean="0">
                <a:solidFill>
                  <a:schemeClr val="tx1"/>
                </a:solidFill>
              </a:rPr>
              <a:t>ten</a:t>
            </a:r>
            <a:r>
              <a:rPr lang="it-IT" dirty="0" smtClean="0">
                <a:solidFill>
                  <a:schemeClr val="tx1"/>
                </a:solidFill>
              </a:rPr>
              <a:t>-z</a:t>
            </a:r>
            <a:r>
              <a:rPr lang="it-IT" dirty="0" smtClean="0">
                <a:solidFill>
                  <a:schemeClr val="accent2">
                    <a:lumMod val="40000"/>
                    <a:lumOff val="60000"/>
                  </a:schemeClr>
                </a:solidFill>
              </a:rPr>
              <a:t>io</a:t>
            </a:r>
            <a:r>
              <a:rPr lang="it-IT" dirty="0" smtClean="0">
                <a:solidFill>
                  <a:schemeClr val="tx1"/>
                </a:solidFill>
              </a:rPr>
              <a:t>-ne </a:t>
            </a:r>
            <a:r>
              <a:rPr lang="it-IT" dirty="0" smtClean="0"/>
              <a:t>                            </a:t>
            </a:r>
            <a:r>
              <a:rPr lang="it-IT" dirty="0" smtClean="0">
                <a:solidFill>
                  <a:schemeClr val="tx1"/>
                </a:solidFill>
              </a:rPr>
              <a:t>9</a:t>
            </a:r>
          </a:p>
          <a:p>
            <a:r>
              <a:rPr lang="it-IT" dirty="0" err="1" smtClean="0">
                <a:solidFill>
                  <a:schemeClr val="tx1"/>
                </a:solidFill>
              </a:rPr>
              <a:t>Q</a:t>
            </a:r>
            <a:r>
              <a:rPr lang="it-IT" dirty="0" err="1" smtClean="0">
                <a:solidFill>
                  <a:schemeClr val="accent2">
                    <a:lumMod val="40000"/>
                    <a:lumOff val="60000"/>
                  </a:schemeClr>
                </a:solidFill>
              </a:rPr>
              <a:t>ue</a:t>
            </a:r>
            <a:r>
              <a:rPr lang="it-IT" dirty="0" smtClean="0">
                <a:solidFill>
                  <a:schemeClr val="tx1"/>
                </a:solidFill>
              </a:rPr>
              <a:t>-sta-ben-e-fi-</a:t>
            </a:r>
            <a:r>
              <a:rPr lang="it-IT" dirty="0" err="1" smtClean="0">
                <a:solidFill>
                  <a:schemeClr val="tx1"/>
                </a:solidFill>
              </a:rPr>
              <a:t>c</a:t>
            </a:r>
            <a:r>
              <a:rPr lang="it-IT" dirty="0" err="1" smtClean="0">
                <a:solidFill>
                  <a:srgbClr val="FF0066"/>
                </a:solidFill>
              </a:rPr>
              <a:t>a</a:t>
            </a:r>
            <a:r>
              <a:rPr lang="it-IT" dirty="0" smtClean="0">
                <a:solidFill>
                  <a:srgbClr val="FF0066"/>
                </a:solidFill>
              </a:rPr>
              <a:t> i</a:t>
            </a:r>
            <a:r>
              <a:rPr lang="it-IT" dirty="0" smtClean="0">
                <a:solidFill>
                  <a:schemeClr val="tx1"/>
                </a:solidFill>
              </a:rPr>
              <a:t>-n-</a:t>
            </a:r>
            <a:r>
              <a:rPr lang="it-IT" dirty="0" err="1" smtClean="0">
                <a:solidFill>
                  <a:schemeClr val="tx1"/>
                </a:solidFill>
              </a:rPr>
              <a:t>ven</a:t>
            </a:r>
            <a:r>
              <a:rPr lang="it-IT" dirty="0" smtClean="0">
                <a:solidFill>
                  <a:schemeClr val="tx1"/>
                </a:solidFill>
              </a:rPr>
              <a:t>-z</a:t>
            </a:r>
            <a:r>
              <a:rPr lang="it-IT" dirty="0" smtClean="0">
                <a:solidFill>
                  <a:schemeClr val="accent2">
                    <a:lumMod val="40000"/>
                    <a:lumOff val="60000"/>
                  </a:schemeClr>
                </a:solidFill>
              </a:rPr>
              <a:t>io</a:t>
            </a:r>
            <a:r>
              <a:rPr lang="it-IT" dirty="0" smtClean="0">
                <a:solidFill>
                  <a:schemeClr val="tx1"/>
                </a:solidFill>
              </a:rPr>
              <a:t>-ne</a:t>
            </a:r>
            <a:r>
              <a:rPr lang="it-IT" dirty="0" smtClean="0"/>
              <a:t>                        </a:t>
            </a:r>
            <a:r>
              <a:rPr lang="it-IT" dirty="0" smtClean="0">
                <a:solidFill>
                  <a:schemeClr val="tx1"/>
                </a:solidFill>
              </a:rPr>
              <a:t>10</a:t>
            </a:r>
          </a:p>
          <a:p>
            <a:r>
              <a:rPr lang="it-IT" dirty="0" smtClean="0">
                <a:solidFill>
                  <a:schemeClr val="tx1"/>
                </a:solidFill>
              </a:rPr>
              <a:t>Fu-</a:t>
            </a:r>
            <a:r>
              <a:rPr lang="it-IT" dirty="0" err="1" smtClean="0">
                <a:solidFill>
                  <a:schemeClr val="tx1"/>
                </a:solidFill>
              </a:rPr>
              <a:t>vol</a:t>
            </a:r>
            <a:r>
              <a:rPr lang="it-IT" dirty="0" smtClean="0">
                <a:solidFill>
                  <a:schemeClr val="tx1"/>
                </a:solidFill>
              </a:rPr>
              <a:t>-</a:t>
            </a:r>
            <a:r>
              <a:rPr lang="it-IT" dirty="0" err="1" smtClean="0">
                <a:solidFill>
                  <a:schemeClr val="tx1"/>
                </a:solidFill>
              </a:rPr>
              <a:t>ta</a:t>
            </a:r>
            <a:r>
              <a:rPr lang="it-IT" dirty="0" smtClean="0">
                <a:solidFill>
                  <a:schemeClr val="tx1"/>
                </a:solidFill>
              </a:rPr>
              <a:t>-che-la-</a:t>
            </a:r>
            <a:r>
              <a:rPr lang="it-IT" dirty="0" err="1" smtClean="0">
                <a:solidFill>
                  <a:schemeClr val="tx1"/>
                </a:solidFill>
              </a:rPr>
              <a:t>stu</a:t>
            </a:r>
            <a:r>
              <a:rPr lang="it-IT" dirty="0" smtClean="0">
                <a:solidFill>
                  <a:schemeClr val="tx1"/>
                </a:solidFill>
              </a:rPr>
              <a:t>-</a:t>
            </a:r>
            <a:r>
              <a:rPr lang="it-IT" dirty="0" err="1" smtClean="0">
                <a:solidFill>
                  <a:schemeClr val="tx1"/>
                </a:solidFill>
              </a:rPr>
              <a:t>d</a:t>
            </a:r>
            <a:r>
              <a:rPr lang="it-IT" dirty="0" err="1" smtClean="0">
                <a:solidFill>
                  <a:schemeClr val="accent2">
                    <a:lumMod val="40000"/>
                    <a:lumOff val="60000"/>
                  </a:schemeClr>
                </a:solidFill>
              </a:rPr>
              <a:t>iò</a:t>
            </a:r>
            <a:r>
              <a:rPr lang="it-IT" dirty="0" smtClean="0">
                <a:solidFill>
                  <a:schemeClr val="accent2">
                    <a:lumMod val="40000"/>
                    <a:lumOff val="60000"/>
                  </a:schemeClr>
                </a:solidFill>
              </a:rPr>
              <a:t> </a:t>
            </a:r>
            <a:r>
              <a:rPr lang="it-IT" dirty="0" smtClean="0"/>
              <a:t>                                          </a:t>
            </a:r>
            <a:r>
              <a:rPr lang="it-IT" dirty="0" smtClean="0">
                <a:solidFill>
                  <a:schemeClr val="tx1"/>
                </a:solidFill>
              </a:rPr>
              <a:t> 7</a:t>
            </a:r>
          </a:p>
          <a:p>
            <a:r>
              <a:rPr lang="it-IT" dirty="0" smtClean="0">
                <a:solidFill>
                  <a:schemeClr val="tx1"/>
                </a:solidFill>
              </a:rPr>
              <a:t>E-con-la-</a:t>
            </a:r>
            <a:r>
              <a:rPr lang="it-IT" dirty="0" err="1" smtClean="0">
                <a:solidFill>
                  <a:schemeClr val="tx1"/>
                </a:solidFill>
              </a:rPr>
              <a:t>pi</a:t>
            </a:r>
            <a:r>
              <a:rPr lang="it-IT" dirty="0" smtClean="0">
                <a:solidFill>
                  <a:schemeClr val="tx1"/>
                </a:solidFill>
              </a:rPr>
              <a:t>-la-ce-la-do-</a:t>
            </a:r>
            <a:r>
              <a:rPr lang="it-IT" dirty="0" err="1" smtClean="0">
                <a:solidFill>
                  <a:schemeClr val="tx1"/>
                </a:solidFill>
              </a:rPr>
              <a:t>nò</a:t>
            </a:r>
            <a:r>
              <a:rPr lang="it-IT" dirty="0" smtClean="0">
                <a:solidFill>
                  <a:schemeClr val="tx1"/>
                </a:solidFill>
              </a:rPr>
              <a:t> </a:t>
            </a:r>
            <a:r>
              <a:rPr lang="it-IT" dirty="0" smtClean="0"/>
              <a:t>                                       </a:t>
            </a:r>
            <a:r>
              <a:rPr lang="it-IT" dirty="0" smtClean="0">
                <a:solidFill>
                  <a:schemeClr val="tx1"/>
                </a:solidFill>
              </a:rPr>
              <a:t> 9                     </a:t>
            </a:r>
          </a:p>
          <a:p>
            <a:r>
              <a:rPr lang="it-IT" dirty="0" smtClean="0">
                <a:solidFill>
                  <a:schemeClr val="tx1"/>
                </a:solidFill>
              </a:rPr>
              <a:t>Nel-la-</a:t>
            </a:r>
            <a:r>
              <a:rPr lang="it-IT" dirty="0" err="1" smtClean="0">
                <a:solidFill>
                  <a:schemeClr val="tx1"/>
                </a:solidFill>
              </a:rPr>
              <a:t>na</a:t>
            </a:r>
            <a:r>
              <a:rPr lang="it-IT" dirty="0" smtClean="0">
                <a:solidFill>
                  <a:schemeClr val="tx1"/>
                </a:solidFill>
              </a:rPr>
              <a:t>-tu-</a:t>
            </a:r>
            <a:r>
              <a:rPr lang="it-IT" dirty="0" err="1" smtClean="0">
                <a:solidFill>
                  <a:schemeClr val="tx1"/>
                </a:solidFill>
              </a:rPr>
              <a:t>ra</a:t>
            </a:r>
            <a:r>
              <a:rPr lang="it-IT" dirty="0" smtClean="0">
                <a:solidFill>
                  <a:schemeClr val="tx1"/>
                </a:solidFill>
              </a:rPr>
              <a:t>-si-p</a:t>
            </a:r>
            <a:r>
              <a:rPr lang="it-IT" dirty="0" smtClean="0">
                <a:solidFill>
                  <a:schemeClr val="accent2">
                    <a:lumMod val="40000"/>
                    <a:lumOff val="60000"/>
                  </a:schemeClr>
                </a:solidFill>
              </a:rPr>
              <a:t>uò</a:t>
            </a:r>
            <a:r>
              <a:rPr lang="it-IT" dirty="0" smtClean="0">
                <a:solidFill>
                  <a:schemeClr val="tx1"/>
                </a:solidFill>
              </a:rPr>
              <a:t>-</a:t>
            </a:r>
            <a:r>
              <a:rPr lang="it-IT" dirty="0" err="1" smtClean="0">
                <a:solidFill>
                  <a:schemeClr val="tx1"/>
                </a:solidFill>
              </a:rPr>
              <a:t>tro</a:t>
            </a:r>
            <a:r>
              <a:rPr lang="it-IT" dirty="0" smtClean="0">
                <a:solidFill>
                  <a:schemeClr val="tx1"/>
                </a:solidFill>
              </a:rPr>
              <a:t>-va-re</a:t>
            </a:r>
            <a:r>
              <a:rPr lang="it-IT" dirty="0" smtClean="0"/>
              <a:t>                              </a:t>
            </a:r>
            <a:r>
              <a:rPr lang="it-IT" dirty="0" smtClean="0">
                <a:solidFill>
                  <a:schemeClr val="tx1"/>
                </a:solidFill>
              </a:rPr>
              <a:t>10</a:t>
            </a:r>
          </a:p>
          <a:p>
            <a:r>
              <a:rPr lang="it-IT" dirty="0" smtClean="0">
                <a:solidFill>
                  <a:schemeClr val="tx1"/>
                </a:solidFill>
              </a:rPr>
              <a:t>Al-tr</a:t>
            </a:r>
            <a:r>
              <a:rPr lang="it-IT" dirty="0" smtClean="0">
                <a:solidFill>
                  <a:srgbClr val="92D050"/>
                </a:solidFill>
              </a:rPr>
              <a:t>a-e</a:t>
            </a:r>
            <a:r>
              <a:rPr lang="it-IT" dirty="0" smtClean="0">
                <a:solidFill>
                  <a:schemeClr val="tx1"/>
                </a:solidFill>
              </a:rPr>
              <a:t>-</a:t>
            </a:r>
            <a:r>
              <a:rPr lang="it-IT" dirty="0" err="1" smtClean="0">
                <a:solidFill>
                  <a:schemeClr val="tx1"/>
                </a:solidFill>
              </a:rPr>
              <a:t>ner</a:t>
            </a:r>
            <a:r>
              <a:rPr lang="it-IT" dirty="0" smtClean="0">
                <a:solidFill>
                  <a:schemeClr val="tx1"/>
                </a:solidFill>
              </a:rPr>
              <a:t>-</a:t>
            </a:r>
            <a:r>
              <a:rPr lang="it-IT" dirty="0" err="1" smtClean="0">
                <a:solidFill>
                  <a:schemeClr val="tx1"/>
                </a:solidFill>
              </a:rPr>
              <a:t>g</a:t>
            </a:r>
            <a:r>
              <a:rPr lang="it-IT" dirty="0" err="1" smtClean="0">
                <a:solidFill>
                  <a:schemeClr val="accent2">
                    <a:lumMod val="40000"/>
                    <a:lumOff val="60000"/>
                  </a:schemeClr>
                </a:solidFill>
              </a:rPr>
              <a:t>ia</a:t>
            </a:r>
            <a:r>
              <a:rPr lang="it-IT" dirty="0" smtClean="0">
                <a:solidFill>
                  <a:schemeClr val="tx1"/>
                </a:solidFill>
              </a:rPr>
              <a:t>-da-ben-u-sa-re</a:t>
            </a:r>
            <a:r>
              <a:rPr lang="it-IT" dirty="0" smtClean="0"/>
              <a:t>.                            </a:t>
            </a:r>
            <a:r>
              <a:rPr lang="it-IT" dirty="0" smtClean="0">
                <a:solidFill>
                  <a:schemeClr val="tx1"/>
                </a:solidFill>
              </a:rPr>
              <a:t>10</a:t>
            </a:r>
            <a:endParaRPr lang="it-IT" dirty="0">
              <a:solidFill>
                <a:schemeClr val="tx1"/>
              </a:solidFill>
            </a:endParaRPr>
          </a:p>
        </p:txBody>
      </p:sp>
      <p:sp>
        <p:nvSpPr>
          <p:cNvPr id="4" name="Freccia circolare a sinistra 3"/>
          <p:cNvSpPr/>
          <p:nvPr/>
        </p:nvSpPr>
        <p:spPr>
          <a:xfrm>
            <a:off x="5512962" y="4064090"/>
            <a:ext cx="473299" cy="299433"/>
          </a:xfrm>
          <a:prstGeom prst="curvedLeftArrow">
            <a:avLst>
              <a:gd name="adj1" fmla="val 25000"/>
              <a:gd name="adj2" fmla="val 39389"/>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it-IT" sz="1350" b="0" i="0" u="none" strike="noStrike" kern="1200" cap="none" spc="0" normalizeH="0" baseline="0" noProof="0">
              <a:ln>
                <a:noFill/>
              </a:ln>
              <a:solidFill>
                <a:prstClr val="black"/>
              </a:solidFill>
              <a:effectLst/>
              <a:uLnTx/>
              <a:uFillTx/>
              <a:latin typeface="Calibri"/>
              <a:ea typeface="+mn-ea"/>
              <a:cs typeface="+mn-cs"/>
            </a:endParaRPr>
          </a:p>
        </p:txBody>
      </p:sp>
      <p:sp>
        <p:nvSpPr>
          <p:cNvPr id="5" name="Freccia circolare a sinistra 4"/>
          <p:cNvSpPr/>
          <p:nvPr/>
        </p:nvSpPr>
        <p:spPr>
          <a:xfrm>
            <a:off x="5469496" y="3109296"/>
            <a:ext cx="516764" cy="270456"/>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it-IT" sz="1350" b="0" i="0" u="none" strike="noStrike" kern="1200" cap="none" spc="0" normalizeH="0" baseline="0" noProof="0">
              <a:ln>
                <a:noFill/>
              </a:ln>
              <a:solidFill>
                <a:prstClr val="black"/>
              </a:solidFill>
              <a:effectLst/>
              <a:uLnTx/>
              <a:uFillTx/>
              <a:latin typeface="Calibri"/>
              <a:ea typeface="+mn-ea"/>
              <a:cs typeface="+mn-cs"/>
            </a:endParaRPr>
          </a:p>
        </p:txBody>
      </p:sp>
      <p:sp>
        <p:nvSpPr>
          <p:cNvPr id="6" name="Sottotitolo 2"/>
          <p:cNvSpPr txBox="1">
            <a:spLocks/>
          </p:cNvSpPr>
          <p:nvPr/>
        </p:nvSpPr>
        <p:spPr>
          <a:xfrm>
            <a:off x="3027341" y="5223189"/>
            <a:ext cx="2958921" cy="434662"/>
          </a:xfrm>
          <a:prstGeom prst="rect">
            <a:avLst/>
          </a:prstGeom>
        </p:spPr>
        <p:txBody>
          <a:bodyPr vert="horz" lIns="68580" tIns="34290" rIns="68580" bIns="34290" rtlCol="0" anchor="t">
            <a:noAutofit/>
          </a:bodyPr>
          <a:lstStyle>
            <a:lvl1pPr marL="0" indent="0" algn="l" defTabSz="457200" rtl="0" eaLnBrk="1" latinLnBrk="0" hangingPunct="1">
              <a:spcBef>
                <a:spcPts val="1000"/>
              </a:spcBef>
              <a:spcAft>
                <a:spcPts val="0"/>
              </a:spcAft>
              <a:buClr>
                <a:schemeClr val="accent1"/>
              </a:buClr>
              <a:buFont typeface="Wingdings 3" charset="2"/>
              <a:buNone/>
              <a:defRPr sz="1800" kern="1200">
                <a:solidFill>
                  <a:schemeClr val="tx1">
                    <a:lumMod val="65000"/>
                    <a:lumOff val="35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9pPr>
          </a:lstStyle>
          <a:p>
            <a:pPr marL="0" marR="0" lvl="0" indent="0" algn="l" defTabSz="342900" rtl="0" eaLnBrk="1" fontAlgn="auto" latinLnBrk="0" hangingPunct="1">
              <a:lnSpc>
                <a:spcPct val="100000"/>
              </a:lnSpc>
              <a:spcBef>
                <a:spcPts val="750"/>
              </a:spcBef>
              <a:spcAft>
                <a:spcPts val="0"/>
              </a:spcAft>
              <a:buClr>
                <a:srgbClr val="4F81BD"/>
              </a:buClr>
              <a:buSzTx/>
              <a:buFont typeface="Wingdings 3" charset="2"/>
              <a:buNone/>
              <a:tabLst/>
              <a:defRPr/>
            </a:pPr>
            <a:r>
              <a:rPr kumimoji="0" lang="it-IT" sz="2100" b="0" i="0" u="none" strike="noStrike" kern="1200" cap="none" spc="0" normalizeH="0" baseline="-25000" noProof="0" dirty="0">
                <a:ln>
                  <a:noFill/>
                </a:ln>
                <a:solidFill>
                  <a:srgbClr val="FF0066"/>
                </a:solidFill>
                <a:effectLst/>
                <a:uLnTx/>
                <a:uFillTx/>
                <a:latin typeface="Calibri"/>
                <a:ea typeface="+mn-ea"/>
                <a:cs typeface="+mn-cs"/>
              </a:rPr>
              <a:t>* Sinalefe </a:t>
            </a:r>
            <a:r>
              <a:rPr kumimoji="0" lang="it-IT" sz="2100" b="0" i="0" u="none" strike="noStrike" kern="1200" cap="none" spc="0" normalizeH="0" baseline="-25000" noProof="0" dirty="0">
                <a:ln>
                  <a:noFill/>
                </a:ln>
                <a:solidFill>
                  <a:srgbClr val="92D050"/>
                </a:solidFill>
                <a:effectLst/>
                <a:uLnTx/>
                <a:uFillTx/>
                <a:latin typeface="Calibri"/>
                <a:ea typeface="+mn-ea"/>
                <a:cs typeface="+mn-cs"/>
              </a:rPr>
              <a:t>*Dialefe </a:t>
            </a:r>
            <a:r>
              <a:rPr kumimoji="0" lang="it-IT" sz="2100" b="0" i="0" u="none" strike="noStrike" kern="1200" cap="none" spc="0" normalizeH="0" baseline="-25000" noProof="0" dirty="0">
                <a:ln>
                  <a:noFill/>
                </a:ln>
                <a:solidFill>
                  <a:srgbClr val="C0504D">
                    <a:lumMod val="40000"/>
                    <a:lumOff val="60000"/>
                  </a:srgbClr>
                </a:solidFill>
                <a:effectLst/>
                <a:uLnTx/>
                <a:uFillTx/>
                <a:latin typeface="Calibri"/>
                <a:ea typeface="+mn-ea"/>
                <a:cs typeface="+mn-cs"/>
              </a:rPr>
              <a:t>*Sineresi </a:t>
            </a:r>
            <a:r>
              <a:rPr kumimoji="0" lang="it-IT" sz="2100" b="0" i="0" u="none" strike="noStrike" kern="1200" cap="none" spc="0" normalizeH="0" baseline="-25000" noProof="0" dirty="0">
                <a:ln>
                  <a:noFill/>
                </a:ln>
                <a:solidFill>
                  <a:srgbClr val="FFFF00"/>
                </a:solidFill>
                <a:effectLst/>
                <a:uLnTx/>
                <a:uFillTx/>
                <a:latin typeface="Calibri"/>
                <a:ea typeface="+mn-ea"/>
                <a:cs typeface="+mn-cs"/>
              </a:rPr>
              <a:t>*Dieresi</a:t>
            </a:r>
          </a:p>
        </p:txBody>
      </p:sp>
    </p:spTree>
    <p:extLst>
      <p:ext uri="{BB962C8B-B14F-4D97-AF65-F5344CB8AC3E}">
        <p14:creationId xmlns:p14="http://schemas.microsoft.com/office/powerpoint/2010/main" val="22971889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1000"/>
                                        <p:tgtEl>
                                          <p:spTgt spid="3">
                                            <p:txEl>
                                              <p:pRg st="2" end="2"/>
                                            </p:txEl>
                                          </p:spTgt>
                                        </p:tgtEl>
                                      </p:cBhvr>
                                    </p:animEffect>
                                    <p:anim calcmode="lin" valueType="num">
                                      <p:cBhvr>
                                        <p:cTn id="27"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fade">
                                      <p:cBhvr>
                                        <p:cTn id="33" dur="1000"/>
                                        <p:tgtEl>
                                          <p:spTgt spid="3">
                                            <p:txEl>
                                              <p:pRg st="3" end="3"/>
                                            </p:txEl>
                                          </p:spTgt>
                                        </p:tgtEl>
                                      </p:cBhvr>
                                    </p:animEffect>
                                    <p:anim calcmode="lin" valueType="num">
                                      <p:cBhvr>
                                        <p:cTn id="34"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fade">
                                      <p:cBhvr>
                                        <p:cTn id="40" dur="1000"/>
                                        <p:tgtEl>
                                          <p:spTgt spid="3">
                                            <p:txEl>
                                              <p:pRg st="4" end="4"/>
                                            </p:txEl>
                                          </p:spTgt>
                                        </p:tgtEl>
                                      </p:cBhvr>
                                    </p:animEffect>
                                    <p:anim calcmode="lin" valueType="num">
                                      <p:cBhvr>
                                        <p:cTn id="41"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Effect transition="in" filter="fade">
                                      <p:cBhvr>
                                        <p:cTn id="47" dur="1000"/>
                                        <p:tgtEl>
                                          <p:spTgt spid="3">
                                            <p:txEl>
                                              <p:pRg st="5" end="5"/>
                                            </p:txEl>
                                          </p:spTgt>
                                        </p:tgtEl>
                                      </p:cBhvr>
                                    </p:animEffect>
                                    <p:anim calcmode="lin" valueType="num">
                                      <p:cBhvr>
                                        <p:cTn id="4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3">
                                            <p:txEl>
                                              <p:pRg st="6" end="6"/>
                                            </p:txEl>
                                          </p:spTgt>
                                        </p:tgtEl>
                                        <p:attrNameLst>
                                          <p:attrName>style.visibility</p:attrName>
                                        </p:attrNameLst>
                                      </p:cBhvr>
                                      <p:to>
                                        <p:strVal val="visible"/>
                                      </p:to>
                                    </p:set>
                                    <p:animEffect transition="in" filter="fade">
                                      <p:cBhvr>
                                        <p:cTn id="54" dur="1000"/>
                                        <p:tgtEl>
                                          <p:spTgt spid="3">
                                            <p:txEl>
                                              <p:pRg st="6" end="6"/>
                                            </p:txEl>
                                          </p:spTgt>
                                        </p:tgtEl>
                                      </p:cBhvr>
                                    </p:animEffect>
                                    <p:anim calcmode="lin" valueType="num">
                                      <p:cBhvr>
                                        <p:cTn id="55"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6"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3">
                                            <p:txEl>
                                              <p:pRg st="7" end="7"/>
                                            </p:txEl>
                                          </p:spTgt>
                                        </p:tgtEl>
                                        <p:attrNameLst>
                                          <p:attrName>style.visibility</p:attrName>
                                        </p:attrNameLst>
                                      </p:cBhvr>
                                      <p:to>
                                        <p:strVal val="visible"/>
                                      </p:to>
                                    </p:set>
                                    <p:animEffect transition="in" filter="fade">
                                      <p:cBhvr>
                                        <p:cTn id="61" dur="1000"/>
                                        <p:tgtEl>
                                          <p:spTgt spid="3">
                                            <p:txEl>
                                              <p:pRg st="7" end="7"/>
                                            </p:txEl>
                                          </p:spTgt>
                                        </p:tgtEl>
                                      </p:cBhvr>
                                    </p:animEffect>
                                    <p:anim calcmode="lin" valueType="num">
                                      <p:cBhvr>
                                        <p:cTn id="62"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63"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3">
                                            <p:txEl>
                                              <p:pRg st="8" end="8"/>
                                            </p:txEl>
                                          </p:spTgt>
                                        </p:tgtEl>
                                        <p:attrNameLst>
                                          <p:attrName>style.visibility</p:attrName>
                                        </p:attrNameLst>
                                      </p:cBhvr>
                                      <p:to>
                                        <p:strVal val="visible"/>
                                      </p:to>
                                    </p:set>
                                    <p:animEffect transition="in" filter="fade">
                                      <p:cBhvr>
                                        <p:cTn id="68" dur="1000"/>
                                        <p:tgtEl>
                                          <p:spTgt spid="3">
                                            <p:txEl>
                                              <p:pRg st="8" end="8"/>
                                            </p:txEl>
                                          </p:spTgt>
                                        </p:tgtEl>
                                      </p:cBhvr>
                                    </p:animEffect>
                                    <p:anim calcmode="lin" valueType="num">
                                      <p:cBhvr>
                                        <p:cTn id="69"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70"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3">
                                            <p:txEl>
                                              <p:pRg st="9" end="9"/>
                                            </p:txEl>
                                          </p:spTgt>
                                        </p:tgtEl>
                                        <p:attrNameLst>
                                          <p:attrName>style.visibility</p:attrName>
                                        </p:attrNameLst>
                                      </p:cBhvr>
                                      <p:to>
                                        <p:strVal val="visible"/>
                                      </p:to>
                                    </p:set>
                                    <p:animEffect transition="in" filter="fade">
                                      <p:cBhvr>
                                        <p:cTn id="75" dur="1000"/>
                                        <p:tgtEl>
                                          <p:spTgt spid="3">
                                            <p:txEl>
                                              <p:pRg st="9" end="9"/>
                                            </p:txEl>
                                          </p:spTgt>
                                        </p:tgtEl>
                                      </p:cBhvr>
                                    </p:animEffect>
                                    <p:anim calcmode="lin" valueType="num">
                                      <p:cBhvr>
                                        <p:cTn id="76"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77"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grpId="0" nodeType="clickEffect">
                                  <p:stCondLst>
                                    <p:cond delay="0"/>
                                  </p:stCondLst>
                                  <p:childTnLst>
                                    <p:set>
                                      <p:cBhvr>
                                        <p:cTn id="81" dur="1" fill="hold">
                                          <p:stCondLst>
                                            <p:cond delay="0"/>
                                          </p:stCondLst>
                                        </p:cTn>
                                        <p:tgtEl>
                                          <p:spTgt spid="5"/>
                                        </p:tgtEl>
                                        <p:attrNameLst>
                                          <p:attrName>style.visibility</p:attrName>
                                        </p:attrNameLst>
                                      </p:cBhvr>
                                      <p:to>
                                        <p:strVal val="visible"/>
                                      </p:to>
                                    </p:set>
                                    <p:animEffect transition="in" filter="fade">
                                      <p:cBhvr>
                                        <p:cTn id="82" dur="1000"/>
                                        <p:tgtEl>
                                          <p:spTgt spid="5"/>
                                        </p:tgtEl>
                                      </p:cBhvr>
                                    </p:animEffect>
                                    <p:anim calcmode="lin" valueType="num">
                                      <p:cBhvr>
                                        <p:cTn id="83" dur="1000" fill="hold"/>
                                        <p:tgtEl>
                                          <p:spTgt spid="5"/>
                                        </p:tgtEl>
                                        <p:attrNameLst>
                                          <p:attrName>ppt_x</p:attrName>
                                        </p:attrNameLst>
                                      </p:cBhvr>
                                      <p:tavLst>
                                        <p:tav tm="0">
                                          <p:val>
                                            <p:strVal val="#ppt_x"/>
                                          </p:val>
                                        </p:tav>
                                        <p:tav tm="100000">
                                          <p:val>
                                            <p:strVal val="#ppt_x"/>
                                          </p:val>
                                        </p:tav>
                                      </p:tavLst>
                                    </p:anim>
                                    <p:anim calcmode="lin" valueType="num">
                                      <p:cBhvr>
                                        <p:cTn id="8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42" presetClass="entr" presetSubtype="0" fill="hold" grpId="0" nodeType="clickEffect">
                                  <p:stCondLst>
                                    <p:cond delay="0"/>
                                  </p:stCondLst>
                                  <p:childTnLst>
                                    <p:set>
                                      <p:cBhvr>
                                        <p:cTn id="88" dur="1" fill="hold">
                                          <p:stCondLst>
                                            <p:cond delay="0"/>
                                          </p:stCondLst>
                                        </p:cTn>
                                        <p:tgtEl>
                                          <p:spTgt spid="4"/>
                                        </p:tgtEl>
                                        <p:attrNameLst>
                                          <p:attrName>style.visibility</p:attrName>
                                        </p:attrNameLst>
                                      </p:cBhvr>
                                      <p:to>
                                        <p:strVal val="visible"/>
                                      </p:to>
                                    </p:set>
                                    <p:animEffect transition="in" filter="fade">
                                      <p:cBhvr>
                                        <p:cTn id="89" dur="1000"/>
                                        <p:tgtEl>
                                          <p:spTgt spid="4"/>
                                        </p:tgtEl>
                                      </p:cBhvr>
                                    </p:animEffect>
                                    <p:anim calcmode="lin" valueType="num">
                                      <p:cBhvr>
                                        <p:cTn id="90" dur="1000" fill="hold"/>
                                        <p:tgtEl>
                                          <p:spTgt spid="4"/>
                                        </p:tgtEl>
                                        <p:attrNameLst>
                                          <p:attrName>ppt_x</p:attrName>
                                        </p:attrNameLst>
                                      </p:cBhvr>
                                      <p:tavLst>
                                        <p:tav tm="0">
                                          <p:val>
                                            <p:strVal val="#ppt_x"/>
                                          </p:val>
                                        </p:tav>
                                        <p:tav tm="100000">
                                          <p:val>
                                            <p:strVal val="#ppt_x"/>
                                          </p:val>
                                        </p:tav>
                                      </p:tavLst>
                                    </p:anim>
                                    <p:anim calcmode="lin" valueType="num">
                                      <p:cBhvr>
                                        <p:cTn id="9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16" presetClass="entr" presetSubtype="21" fill="hold" grpId="0" nodeType="clickEffect">
                                  <p:stCondLst>
                                    <p:cond delay="0"/>
                                  </p:stCondLst>
                                  <p:childTnLst>
                                    <p:set>
                                      <p:cBhvr>
                                        <p:cTn id="95" dur="1" fill="hold">
                                          <p:stCondLst>
                                            <p:cond delay="0"/>
                                          </p:stCondLst>
                                        </p:cTn>
                                        <p:tgtEl>
                                          <p:spTgt spid="6"/>
                                        </p:tgtEl>
                                        <p:attrNameLst>
                                          <p:attrName>style.visibility</p:attrName>
                                        </p:attrNameLst>
                                      </p:cBhvr>
                                      <p:to>
                                        <p:strVal val="visible"/>
                                      </p:to>
                                    </p:set>
                                    <p:animEffect transition="in" filter="barn(inVertical)">
                                      <p:cBhvr>
                                        <p:cTn id="9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animBg="1"/>
      <p:bldP spid="5" grpId="0" animBg="1"/>
      <p:bldP spid="6" grpId="0"/>
    </p:bldLst>
  </p:timing>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3000"/>
            <a:lum/>
          </a:blip>
          <a:srcRect/>
          <a:stretch>
            <a:fillRect l="-16000" r="-16000"/>
          </a:stretch>
        </a:blipFill>
        <a:effectLst/>
      </p:bgPr>
    </p:bg>
    <p:spTree>
      <p:nvGrpSpPr>
        <p:cNvPr id="1" name=""/>
        <p:cNvGrpSpPr/>
        <p:nvPr/>
      </p:nvGrpSpPr>
      <p:grpSpPr>
        <a:xfrm>
          <a:off x="0" y="0"/>
          <a:ext cx="0" cy="0"/>
          <a:chOff x="0" y="0"/>
          <a:chExt cx="0" cy="0"/>
        </a:xfrm>
      </p:grpSpPr>
      <p:sp>
        <p:nvSpPr>
          <p:cNvPr id="6" name="Sottotitolo 5"/>
          <p:cNvSpPr>
            <a:spLocks noGrp="1"/>
          </p:cNvSpPr>
          <p:nvPr>
            <p:ph type="subTitle" idx="1"/>
          </p:nvPr>
        </p:nvSpPr>
        <p:spPr>
          <a:xfrm>
            <a:off x="2685665" y="1861803"/>
            <a:ext cx="5012682" cy="2946042"/>
          </a:xfrm>
        </p:spPr>
        <p:txBody>
          <a:bodyPr>
            <a:normAutofit fontScale="77500" lnSpcReduction="20000"/>
          </a:bodyPr>
          <a:lstStyle/>
          <a:p>
            <a:r>
              <a:rPr lang="it-IT" dirty="0" smtClean="0">
                <a:solidFill>
                  <a:srgbClr val="FF0000"/>
                </a:solidFill>
              </a:rPr>
              <a:t>Schema metrico: </a:t>
            </a:r>
            <a:r>
              <a:rPr lang="it-IT" dirty="0" smtClean="0">
                <a:solidFill>
                  <a:schemeClr val="tx1"/>
                </a:solidFill>
              </a:rPr>
              <a:t>AA BB = rima baciata</a:t>
            </a:r>
          </a:p>
          <a:p>
            <a:r>
              <a:rPr lang="it-IT" dirty="0" smtClean="0">
                <a:solidFill>
                  <a:srgbClr val="FF0000"/>
                </a:solidFill>
              </a:rPr>
              <a:t>Sillabe: </a:t>
            </a:r>
            <a:r>
              <a:rPr lang="it-IT" dirty="0" smtClean="0">
                <a:solidFill>
                  <a:schemeClr val="tx1"/>
                </a:solidFill>
              </a:rPr>
              <a:t>senario – novenario – decasillabo – </a:t>
            </a:r>
          </a:p>
          <a:p>
            <a:r>
              <a:rPr lang="it-IT" dirty="0">
                <a:solidFill>
                  <a:schemeClr val="tx1"/>
                </a:solidFill>
              </a:rPr>
              <a:t> </a:t>
            </a:r>
            <a:r>
              <a:rPr lang="it-IT" dirty="0" smtClean="0">
                <a:solidFill>
                  <a:schemeClr val="tx1"/>
                </a:solidFill>
              </a:rPr>
              <a:t>            novenario – novenario – decasillabo –</a:t>
            </a:r>
          </a:p>
          <a:p>
            <a:r>
              <a:rPr lang="it-IT" dirty="0">
                <a:solidFill>
                  <a:schemeClr val="tx1"/>
                </a:solidFill>
              </a:rPr>
              <a:t> </a:t>
            </a:r>
            <a:r>
              <a:rPr lang="it-IT" dirty="0" smtClean="0">
                <a:solidFill>
                  <a:schemeClr val="tx1"/>
                </a:solidFill>
              </a:rPr>
              <a:t>            settenario – novenario – decasillabo – </a:t>
            </a:r>
          </a:p>
          <a:p>
            <a:r>
              <a:rPr lang="it-IT" dirty="0">
                <a:solidFill>
                  <a:schemeClr val="tx1"/>
                </a:solidFill>
              </a:rPr>
              <a:t> </a:t>
            </a:r>
            <a:r>
              <a:rPr lang="it-IT" dirty="0" smtClean="0">
                <a:solidFill>
                  <a:schemeClr val="tx1"/>
                </a:solidFill>
              </a:rPr>
              <a:t>            decasillabo.</a:t>
            </a:r>
          </a:p>
          <a:p>
            <a:r>
              <a:rPr lang="it-IT" dirty="0" smtClean="0">
                <a:solidFill>
                  <a:schemeClr val="tx1"/>
                </a:solidFill>
              </a:rPr>
              <a:t>4* e 5* verso: </a:t>
            </a:r>
            <a:r>
              <a:rPr lang="it-IT" dirty="0" smtClean="0">
                <a:solidFill>
                  <a:srgbClr val="FF0000"/>
                </a:solidFill>
              </a:rPr>
              <a:t>parallelismo</a:t>
            </a:r>
            <a:r>
              <a:rPr lang="it-IT" dirty="0" smtClean="0">
                <a:solidFill>
                  <a:schemeClr val="tx1"/>
                </a:solidFill>
              </a:rPr>
              <a:t> – 9* e 10* verso: </a:t>
            </a:r>
            <a:r>
              <a:rPr lang="it-IT" dirty="0" smtClean="0">
                <a:solidFill>
                  <a:srgbClr val="FF0000"/>
                </a:solidFill>
              </a:rPr>
              <a:t>parallelismo</a:t>
            </a:r>
          </a:p>
          <a:p>
            <a:r>
              <a:rPr lang="it-IT" dirty="0" smtClean="0">
                <a:solidFill>
                  <a:schemeClr val="tx1"/>
                </a:solidFill>
              </a:rPr>
              <a:t>2 </a:t>
            </a:r>
            <a:r>
              <a:rPr lang="it-IT" dirty="0" smtClean="0">
                <a:solidFill>
                  <a:srgbClr val="FF0000"/>
                </a:solidFill>
              </a:rPr>
              <a:t>enjambement</a:t>
            </a:r>
          </a:p>
          <a:p>
            <a:r>
              <a:rPr lang="it-IT" dirty="0" smtClean="0">
                <a:solidFill>
                  <a:srgbClr val="FF0000"/>
                </a:solidFill>
              </a:rPr>
              <a:t>Inversione: </a:t>
            </a:r>
            <a:r>
              <a:rPr lang="it-IT" dirty="0" smtClean="0">
                <a:solidFill>
                  <a:schemeClr val="tx1"/>
                </a:solidFill>
              </a:rPr>
              <a:t>1* verso e 7* verso</a:t>
            </a:r>
          </a:p>
          <a:p>
            <a:r>
              <a:rPr lang="it-IT" dirty="0" smtClean="0">
                <a:solidFill>
                  <a:srgbClr val="FF0000"/>
                </a:solidFill>
              </a:rPr>
              <a:t>Allitterazione: </a:t>
            </a:r>
            <a:r>
              <a:rPr lang="it-IT" dirty="0" smtClean="0">
                <a:solidFill>
                  <a:schemeClr val="tx1"/>
                </a:solidFill>
              </a:rPr>
              <a:t>33 A – 27 E – 15 I – 15 O – 11 U</a:t>
            </a:r>
            <a:endParaRPr lang="it-IT" dirty="0">
              <a:solidFill>
                <a:schemeClr val="tx1"/>
              </a:solidFill>
            </a:endParaRPr>
          </a:p>
        </p:txBody>
      </p:sp>
    </p:spTree>
    <p:extLst>
      <p:ext uri="{BB962C8B-B14F-4D97-AF65-F5344CB8AC3E}">
        <p14:creationId xmlns:p14="http://schemas.microsoft.com/office/powerpoint/2010/main" val="5213279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randombar(horizontal)">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randombar(horizontal)">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randombar(horizontal)">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randombar(horizontal)">
                                      <p:cBhvr>
                                        <p:cTn id="32" dur="500"/>
                                        <p:tgtEl>
                                          <p:spTgt spid="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randombar(horizontal)">
                                      <p:cBhvr>
                                        <p:cTn id="37" dur="500"/>
                                        <p:tgtEl>
                                          <p:spTgt spid="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6">
                                            <p:txEl>
                                              <p:pRg st="7" end="7"/>
                                            </p:txEl>
                                          </p:spTgt>
                                        </p:tgtEl>
                                        <p:attrNameLst>
                                          <p:attrName>style.visibility</p:attrName>
                                        </p:attrNameLst>
                                      </p:cBhvr>
                                      <p:to>
                                        <p:strVal val="visible"/>
                                      </p:to>
                                    </p:set>
                                    <p:animEffect transition="in" filter="randombar(horizontal)">
                                      <p:cBhvr>
                                        <p:cTn id="42" dur="500"/>
                                        <p:tgtEl>
                                          <p:spTgt spid="6">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6">
                                            <p:txEl>
                                              <p:pRg st="8" end="8"/>
                                            </p:txEl>
                                          </p:spTgt>
                                        </p:tgtEl>
                                        <p:attrNameLst>
                                          <p:attrName>style.visibility</p:attrName>
                                        </p:attrNameLst>
                                      </p:cBhvr>
                                      <p:to>
                                        <p:strVal val="visible"/>
                                      </p:to>
                                    </p:set>
                                    <p:animEffect transition="in" filter="randombar(horizontal)">
                                      <p:cBhvr>
                                        <p:cTn id="47"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080873" y="1449688"/>
            <a:ext cx="5825202" cy="1234727"/>
          </a:xfrm>
        </p:spPr>
        <p:txBody>
          <a:bodyPr>
            <a:normAutofit fontScale="90000"/>
          </a:bodyPr>
          <a:lstStyle/>
          <a:p>
            <a:pPr algn="l"/>
            <a:r>
              <a:rPr lang="it-IT" sz="1350" dirty="0">
                <a:solidFill>
                  <a:schemeClr val="tx1"/>
                </a:solidFill>
                <a:latin typeface="Calibri" panose="020F0502020204030204" pitchFamily="34" charset="0"/>
              </a:rPr>
              <a:t/>
            </a:r>
            <a:br>
              <a:rPr lang="it-IT" sz="1350" dirty="0">
                <a:solidFill>
                  <a:schemeClr val="tx1"/>
                </a:solidFill>
                <a:latin typeface="Calibri" panose="020F0502020204030204" pitchFamily="34" charset="0"/>
              </a:rPr>
            </a:br>
            <a:r>
              <a:rPr lang="it-IT" sz="1350" dirty="0">
                <a:solidFill>
                  <a:schemeClr val="tx1"/>
                </a:solidFill>
                <a:latin typeface="Calibri" panose="020F0502020204030204" pitchFamily="34" charset="0"/>
              </a:rPr>
              <a:t/>
            </a:r>
            <a:br>
              <a:rPr lang="it-IT" sz="1350" dirty="0">
                <a:solidFill>
                  <a:schemeClr val="tx1"/>
                </a:solidFill>
                <a:latin typeface="Calibri" panose="020F0502020204030204" pitchFamily="34" charset="0"/>
              </a:rPr>
            </a:br>
            <a:r>
              <a:rPr lang="it-IT" sz="1350" dirty="0">
                <a:solidFill>
                  <a:schemeClr val="tx1"/>
                </a:solidFill>
                <a:latin typeface="Calibri" panose="020F0502020204030204" pitchFamily="34" charset="0"/>
              </a:rPr>
              <a:t/>
            </a:r>
            <a:br>
              <a:rPr lang="it-IT" sz="1350" dirty="0">
                <a:solidFill>
                  <a:schemeClr val="tx1"/>
                </a:solidFill>
                <a:latin typeface="Calibri" panose="020F0502020204030204" pitchFamily="34" charset="0"/>
              </a:rPr>
            </a:br>
            <a:r>
              <a:rPr lang="it-IT" sz="1350" dirty="0">
                <a:solidFill>
                  <a:schemeClr val="tx1"/>
                </a:solidFill>
                <a:latin typeface="Calibri" panose="020F0502020204030204" pitchFamily="34" charset="0"/>
              </a:rPr>
              <a:t/>
            </a:r>
            <a:br>
              <a:rPr lang="it-IT" sz="1350" dirty="0">
                <a:solidFill>
                  <a:schemeClr val="tx1"/>
                </a:solidFill>
                <a:latin typeface="Calibri" panose="020F0502020204030204" pitchFamily="34" charset="0"/>
              </a:rPr>
            </a:br>
            <a:r>
              <a:rPr lang="it-IT" sz="1350" dirty="0">
                <a:solidFill>
                  <a:schemeClr val="tx1"/>
                </a:solidFill>
                <a:latin typeface="Calibri" panose="020F0502020204030204" pitchFamily="34" charset="0"/>
              </a:rPr>
              <a:t/>
            </a:r>
            <a:br>
              <a:rPr lang="it-IT" sz="1350" dirty="0">
                <a:solidFill>
                  <a:schemeClr val="tx1"/>
                </a:solidFill>
                <a:latin typeface="Calibri" panose="020F0502020204030204" pitchFamily="34" charset="0"/>
              </a:rPr>
            </a:br>
            <a:endParaRPr lang="it-IT" sz="1350" dirty="0">
              <a:solidFill>
                <a:schemeClr val="tx1"/>
              </a:solidFill>
              <a:latin typeface="Calibri" panose="020F0502020204030204" pitchFamily="34" charset="0"/>
            </a:endParaRPr>
          </a:p>
        </p:txBody>
      </p:sp>
      <p:sp>
        <p:nvSpPr>
          <p:cNvPr id="3" name="Sottotitolo 2"/>
          <p:cNvSpPr>
            <a:spLocks noGrp="1"/>
          </p:cNvSpPr>
          <p:nvPr>
            <p:ph type="subTitle" idx="1"/>
          </p:nvPr>
        </p:nvSpPr>
        <p:spPr>
          <a:xfrm>
            <a:off x="752250" y="1021206"/>
            <a:ext cx="3619500" cy="3326419"/>
          </a:xfrm>
        </p:spPr>
        <p:txBody>
          <a:bodyPr>
            <a:normAutofit lnSpcReduction="10000"/>
          </a:bodyPr>
          <a:lstStyle/>
          <a:p>
            <a:pPr algn="l"/>
            <a:r>
              <a:rPr lang="it-IT" sz="2625" dirty="0">
                <a:solidFill>
                  <a:srgbClr val="FF0000"/>
                </a:solidFill>
                <a:latin typeface="Calibri" panose="020F0502020204030204" pitchFamily="34" charset="0"/>
              </a:rPr>
              <a:t>UNA SCUOLA ALL’AVANGUARDIA</a:t>
            </a:r>
          </a:p>
          <a:p>
            <a:pPr algn="l"/>
            <a:r>
              <a:rPr lang="it-IT" sz="2100" dirty="0">
                <a:solidFill>
                  <a:schemeClr val="tx1"/>
                </a:solidFill>
                <a:latin typeface="Calibri" panose="020F0502020204030204" pitchFamily="34" charset="0"/>
              </a:rPr>
              <a:t>La scuola elementare di Lanzara in questi mesi sta subendo dei lavori di ristrutturazione che la renderanno una scuola all’avanguardia del Comune in quanto sarà, a «risparmio energetico».                               </a:t>
            </a:r>
          </a:p>
        </p:txBody>
      </p:sp>
      <p:pic>
        <p:nvPicPr>
          <p:cNvPr id="5" name="Immagine 4"/>
          <p:cNvPicPr>
            <a:picLocks noChangeAspect="1"/>
          </p:cNvPicPr>
          <p:nvPr/>
        </p:nvPicPr>
        <p:blipFill>
          <a:blip r:embed="rId2"/>
          <a:stretch>
            <a:fillRect/>
          </a:stretch>
        </p:blipFill>
        <p:spPr>
          <a:xfrm>
            <a:off x="6578646" y="4299589"/>
            <a:ext cx="2119367" cy="1569371"/>
          </a:xfrm>
          <a:prstGeom prst="rect">
            <a:avLst/>
          </a:prstGeom>
        </p:spPr>
      </p:pic>
      <p:pic>
        <p:nvPicPr>
          <p:cNvPr id="7" name="Immagine 6"/>
          <p:cNvPicPr>
            <a:picLocks noChangeAspect="1"/>
          </p:cNvPicPr>
          <p:nvPr/>
        </p:nvPicPr>
        <p:blipFill>
          <a:blip r:embed="rId3"/>
          <a:stretch>
            <a:fillRect/>
          </a:stretch>
        </p:blipFill>
        <p:spPr>
          <a:xfrm>
            <a:off x="4282088" y="4300987"/>
            <a:ext cx="2040728" cy="1567973"/>
          </a:xfrm>
          <a:prstGeom prst="rect">
            <a:avLst/>
          </a:prstGeom>
        </p:spPr>
      </p:pic>
      <p:pic>
        <p:nvPicPr>
          <p:cNvPr id="8" name="Immagine 7"/>
          <p:cNvPicPr>
            <a:picLocks noChangeAspect="1"/>
          </p:cNvPicPr>
          <p:nvPr/>
        </p:nvPicPr>
        <p:blipFill rotWithShape="1">
          <a:blip r:embed="rId4"/>
          <a:srcRect l="-382" t="13741" r="-1" b="1463"/>
          <a:stretch/>
        </p:blipFill>
        <p:spPr>
          <a:xfrm>
            <a:off x="1784534" y="4396662"/>
            <a:ext cx="2369640" cy="1472299"/>
          </a:xfrm>
          <a:prstGeom prst="rect">
            <a:avLst/>
          </a:prstGeom>
        </p:spPr>
      </p:pic>
      <p:pic>
        <p:nvPicPr>
          <p:cNvPr id="2050" name="Picture 2" descr="https://scontent-mxp1-1.xx.fbcdn.net/hphotos-xpf1/v/t34.0-12/12782257_1674660339460592_341925190_n.jpg?oh=9137d2710d4ab9b35dae32bbddba879f&amp;oe=56D2955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54216" y="1286718"/>
            <a:ext cx="3943797" cy="2617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9843589"/>
      </p:ext>
    </p:extLst>
  </p:cSld>
  <p:clrMapOvr>
    <a:masterClrMapping/>
  </p:clrMapOvr>
  <p:transition spd="slow">
    <p:comb/>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5484633" y="1830734"/>
            <a:ext cx="2343150" cy="3521501"/>
          </a:xfrm>
        </p:spPr>
        <p:txBody>
          <a:bodyPr>
            <a:normAutofit fontScale="90000"/>
          </a:bodyPr>
          <a:lstStyle/>
          <a:p>
            <a:pPr eaLnBrk="1" hangingPunct="1"/>
            <a:r>
              <a:rPr lang="it-IT" sz="2100" dirty="0"/>
              <a:t>La casa dell’ acqua è un iniziativa che incita il riciclo delle bottiglie di plastica che invece di essere buttate vengono nuovamente riempite con acqua naturale o gassata a pochi centesimi con una carta magnetica</a:t>
            </a:r>
          </a:p>
        </p:txBody>
      </p:sp>
      <p:pic>
        <p:nvPicPr>
          <p:cNvPr id="4099" name="Picture 4" descr="Risultati immagini per casa dell'acqua castel san giorgio SA"/>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046796" y="1919986"/>
            <a:ext cx="2799760" cy="334299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p:cNvSpPr txBox="1"/>
          <p:nvPr/>
        </p:nvSpPr>
        <p:spPr>
          <a:xfrm>
            <a:off x="1442301" y="1168335"/>
            <a:ext cx="6808509" cy="461665"/>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srgbClr val="FF0000"/>
                </a:solidFill>
                <a:effectLst/>
                <a:uLnTx/>
                <a:uFillTx/>
                <a:latin typeface="Century Gothic" panose="020B0502020202020204"/>
                <a:ea typeface="+mn-ea"/>
                <a:cs typeface="+mn-cs"/>
              </a:rPr>
              <a:t>LA CASA DELL’ACQUA</a:t>
            </a:r>
          </a:p>
        </p:txBody>
      </p:sp>
    </p:spTree>
    <p:extLst>
      <p:ext uri="{BB962C8B-B14F-4D97-AF65-F5344CB8AC3E}">
        <p14:creationId xmlns:p14="http://schemas.microsoft.com/office/powerpoint/2010/main" val="3331788956"/>
      </p:ext>
    </p:extLst>
  </p:cSld>
  <p:clrMapOvr>
    <a:masterClrMapping/>
  </p:clrMapOvr>
  <p:transition spd="slow">
    <p:comb/>
  </p:transition>
  <p:timing>
    <p:tnLst>
      <p:par>
        <p:cTn id="1" dur="indefinite" restart="never" nodeType="tmRoot"/>
      </p:par>
    </p:tnLst>
  </p:timing>
</p:sld>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Chiamata sipario">
  <a:themeElements>
    <a:clrScheme name="Chiamata sipario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fontScheme name="Chiamata sipario">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hiamata sipario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clrMap bg1="dk2" tx1="lt1" bg2="dk1" tx2="lt2" accent1="accent1" accent2="accent2" accent3="accent3" accent4="accent4" accent5="accent5" accent6="accent6" hlink="hlink" folHlink="folHlink"/>
    </a:extraClrScheme>
    <a:extraClrScheme>
      <a:clrScheme name="Chiamata sipario 2">
        <a:dk1>
          <a:srgbClr val="000066"/>
        </a:dk1>
        <a:lt1>
          <a:srgbClr val="FFFFFF"/>
        </a:lt1>
        <a:dk2>
          <a:srgbClr val="000099"/>
        </a:dk2>
        <a:lt2>
          <a:srgbClr val="D8F6F8"/>
        </a:lt2>
        <a:accent1>
          <a:srgbClr val="0099FF"/>
        </a:accent1>
        <a:accent2>
          <a:srgbClr val="00003A"/>
        </a:accent2>
        <a:accent3>
          <a:srgbClr val="AAAACA"/>
        </a:accent3>
        <a:accent4>
          <a:srgbClr val="DADADA"/>
        </a:accent4>
        <a:accent5>
          <a:srgbClr val="AACAFF"/>
        </a:accent5>
        <a:accent6>
          <a:srgbClr val="000034"/>
        </a:accent6>
        <a:hlink>
          <a:srgbClr val="DDD925"/>
        </a:hlink>
        <a:folHlink>
          <a:srgbClr val="72C676"/>
        </a:folHlink>
      </a:clrScheme>
      <a:clrMap bg1="dk2" tx1="lt1" bg2="dk1" tx2="lt2" accent1="accent1" accent2="accent2" accent3="accent3" accent4="accent4" accent5="accent5" accent6="accent6" hlink="hlink" folHlink="folHlink"/>
    </a:extraClrScheme>
    <a:extraClrScheme>
      <a:clrScheme name="Chiamata sipario 3">
        <a:dk1>
          <a:srgbClr val="4C3D57"/>
        </a:dk1>
        <a:lt1>
          <a:srgbClr val="FFFFFF"/>
        </a:lt1>
        <a:dk2>
          <a:srgbClr val="660066"/>
        </a:dk2>
        <a:lt2>
          <a:srgbClr val="FDFBE3"/>
        </a:lt2>
        <a:accent1>
          <a:srgbClr val="976C9E"/>
        </a:accent1>
        <a:accent2>
          <a:srgbClr val="1E1822"/>
        </a:accent2>
        <a:accent3>
          <a:srgbClr val="B8AAB8"/>
        </a:accent3>
        <a:accent4>
          <a:srgbClr val="DADADA"/>
        </a:accent4>
        <a:accent5>
          <a:srgbClr val="C9BACC"/>
        </a:accent5>
        <a:accent6>
          <a:srgbClr val="1A151E"/>
        </a:accent6>
        <a:hlink>
          <a:srgbClr val="D8C460"/>
        </a:hlink>
        <a:folHlink>
          <a:srgbClr val="C3C2BD"/>
        </a:folHlink>
      </a:clrScheme>
      <a:clrMap bg1="dk2" tx1="lt1" bg2="dk1" tx2="lt2" accent1="accent1" accent2="accent2" accent3="accent3" accent4="accent4" accent5="accent5" accent6="accent6" hlink="hlink" folHlink="folHlink"/>
    </a:extraClrScheme>
    <a:extraClrScheme>
      <a:clrScheme name="Chiamata sipario 4">
        <a:dk1>
          <a:srgbClr val="334D3F"/>
        </a:dk1>
        <a:lt1>
          <a:srgbClr val="FFFFFF"/>
        </a:lt1>
        <a:dk2>
          <a:srgbClr val="008000"/>
        </a:dk2>
        <a:lt2>
          <a:srgbClr val="D3F1DB"/>
        </a:lt2>
        <a:accent1>
          <a:srgbClr val="4A6D84"/>
        </a:accent1>
        <a:accent2>
          <a:srgbClr val="213329"/>
        </a:accent2>
        <a:accent3>
          <a:srgbClr val="AAC0AA"/>
        </a:accent3>
        <a:accent4>
          <a:srgbClr val="DADADA"/>
        </a:accent4>
        <a:accent5>
          <a:srgbClr val="B1BAC2"/>
        </a:accent5>
        <a:accent6>
          <a:srgbClr val="1D2D24"/>
        </a:accent6>
        <a:hlink>
          <a:srgbClr val="F0B100"/>
        </a:hlink>
        <a:folHlink>
          <a:srgbClr val="C37103"/>
        </a:folHlink>
      </a:clrScheme>
      <a:clrMap bg1="dk2" tx1="lt1" bg2="dk1" tx2="lt2" accent1="accent1" accent2="accent2" accent3="accent3" accent4="accent4" accent5="accent5" accent6="accent6" hlink="hlink" folHlink="folHlink"/>
    </a:extraClrScheme>
    <a:extraClrScheme>
      <a:clrScheme name="Chiamata sipario 5">
        <a:dk1>
          <a:srgbClr val="566858"/>
        </a:dk1>
        <a:lt1>
          <a:srgbClr val="FFFFFF"/>
        </a:lt1>
        <a:dk2>
          <a:srgbClr val="6D8771"/>
        </a:dk2>
        <a:lt2>
          <a:srgbClr val="ECECB2"/>
        </a:lt2>
        <a:accent1>
          <a:srgbClr val="76A571"/>
        </a:accent1>
        <a:accent2>
          <a:srgbClr val="465648"/>
        </a:accent2>
        <a:accent3>
          <a:srgbClr val="BAC3BB"/>
        </a:accent3>
        <a:accent4>
          <a:srgbClr val="DADADA"/>
        </a:accent4>
        <a:accent5>
          <a:srgbClr val="BDCFBB"/>
        </a:accent5>
        <a:accent6>
          <a:srgbClr val="3F4D40"/>
        </a:accent6>
        <a:hlink>
          <a:srgbClr val="FFDC0B"/>
        </a:hlink>
        <a:folHlink>
          <a:srgbClr val="FC9916"/>
        </a:folHlink>
      </a:clrScheme>
      <a:clrMap bg1="dk2" tx1="lt1" bg2="dk1" tx2="lt2" accent1="accent1" accent2="accent2" accent3="accent3" accent4="accent4" accent5="accent5" accent6="accent6" hlink="hlink" folHlink="folHlink"/>
    </a:extraClrScheme>
    <a:extraClrScheme>
      <a:clrScheme name="Chiamata sipario 6">
        <a:dk1>
          <a:srgbClr val="0A6866"/>
        </a:dk1>
        <a:lt1>
          <a:srgbClr val="FFFFFF"/>
        </a:lt1>
        <a:dk2>
          <a:srgbClr val="0D8784"/>
        </a:dk2>
        <a:lt2>
          <a:srgbClr val="B8DEC6"/>
        </a:lt2>
        <a:accent1>
          <a:srgbClr val="3C7652"/>
        </a:accent1>
        <a:accent2>
          <a:srgbClr val="005250"/>
        </a:accent2>
        <a:accent3>
          <a:srgbClr val="AAC3C2"/>
        </a:accent3>
        <a:accent4>
          <a:srgbClr val="DADADA"/>
        </a:accent4>
        <a:accent5>
          <a:srgbClr val="AFBDB3"/>
        </a:accent5>
        <a:accent6>
          <a:srgbClr val="004948"/>
        </a:accent6>
        <a:hlink>
          <a:srgbClr val="00E0A5"/>
        </a:hlink>
        <a:folHlink>
          <a:srgbClr val="00CCFF"/>
        </a:folHlink>
      </a:clrScheme>
      <a:clrMap bg1="dk2" tx1="lt1" bg2="dk1" tx2="lt2" accent1="accent1" accent2="accent2" accent3="accent3" accent4="accent4" accent5="accent5" accent6="accent6" hlink="hlink" folHlink="folHlink"/>
    </a:extraClrScheme>
    <a:extraClrScheme>
      <a:clrScheme name="Chiamata sipario 7">
        <a:dk1>
          <a:srgbClr val="50688C"/>
        </a:dk1>
        <a:lt1>
          <a:srgbClr val="FFFFFF"/>
        </a:lt1>
        <a:dk2>
          <a:srgbClr val="6E87AC"/>
        </a:dk2>
        <a:lt2>
          <a:srgbClr val="FFFFFF"/>
        </a:lt2>
        <a:accent1>
          <a:srgbClr val="376EA5"/>
        </a:accent1>
        <a:accent2>
          <a:srgbClr val="445876"/>
        </a:accent2>
        <a:accent3>
          <a:srgbClr val="BAC3D2"/>
        </a:accent3>
        <a:accent4>
          <a:srgbClr val="DADADA"/>
        </a:accent4>
        <a:accent5>
          <a:srgbClr val="AEBACF"/>
        </a:accent5>
        <a:accent6>
          <a:srgbClr val="3D4F6A"/>
        </a:accent6>
        <a:hlink>
          <a:srgbClr val="66CCFF"/>
        </a:hlink>
        <a:folHlink>
          <a:srgbClr val="CCCCFF"/>
        </a:folHlink>
      </a:clrScheme>
      <a:clrMap bg1="dk2" tx1="lt1" bg2="dk1" tx2="lt2" accent1="accent1" accent2="accent2" accent3="accent3" accent4="accent4" accent5="accent5" accent6="accent6" hlink="hlink" folHlink="folHlink"/>
    </a:extraClrScheme>
    <a:extraClrScheme>
      <a:clrScheme name="Chiamata sipario 8">
        <a:dk1>
          <a:srgbClr val="000000"/>
        </a:dk1>
        <a:lt1>
          <a:srgbClr val="DDDCC5"/>
        </a:lt1>
        <a:dk2>
          <a:srgbClr val="000000"/>
        </a:dk2>
        <a:lt2>
          <a:srgbClr val="C9C6A5"/>
        </a:lt2>
        <a:accent1>
          <a:srgbClr val="C0C0C0"/>
        </a:accent1>
        <a:accent2>
          <a:srgbClr val="B0AC90"/>
        </a:accent2>
        <a:accent3>
          <a:srgbClr val="EBEBDF"/>
        </a:accent3>
        <a:accent4>
          <a:srgbClr val="000000"/>
        </a:accent4>
        <a:accent5>
          <a:srgbClr val="DCDCDC"/>
        </a:accent5>
        <a:accent6>
          <a:srgbClr val="9F9B82"/>
        </a:accent6>
        <a:hlink>
          <a:srgbClr val="666699"/>
        </a:hlink>
        <a:folHlink>
          <a:srgbClr val="905C80"/>
        </a:folHlink>
      </a:clrScheme>
      <a:clrMap bg1="lt1" tx1="dk1" bg2="lt2" tx2="dk2" accent1="accent1" accent2="accent2" accent3="accent3" accent4="accent4" accent5="accent5" accent6="accent6" hlink="hlink" folHlink="folHlink"/>
    </a:extraClrScheme>
    <a:extraClrScheme>
      <a:clrScheme name="Chiamata sipario 9">
        <a:dk1>
          <a:srgbClr val="000000"/>
        </a:dk1>
        <a:lt1>
          <a:srgbClr val="FFFFFF"/>
        </a:lt1>
        <a:dk2>
          <a:srgbClr val="000099"/>
        </a:dk2>
        <a:lt2>
          <a:srgbClr val="DDDDDD"/>
        </a:lt2>
        <a:accent1>
          <a:srgbClr val="C6D4D4"/>
        </a:accent1>
        <a:accent2>
          <a:srgbClr val="C0C0C0"/>
        </a:accent2>
        <a:accent3>
          <a:srgbClr val="FFFFFF"/>
        </a:accent3>
        <a:accent4>
          <a:srgbClr val="000000"/>
        </a:accent4>
        <a:accent5>
          <a:srgbClr val="DFE6E6"/>
        </a:accent5>
        <a:accent6>
          <a:srgbClr val="AEAEAE"/>
        </a:accent6>
        <a:hlink>
          <a:srgbClr val="6600FF"/>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ilo">
  <a:themeElements>
    <a:clrScheme name="Filo">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Filo">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Filo">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3.xml><?xml version="1.0" encoding="utf-8"?>
<a:theme xmlns:a="http://schemas.openxmlformats.org/drawingml/2006/main" name="Ione">
  <a:themeElements>
    <a:clrScheme name="Ione">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F9C9D"/>
      </a:accent5>
      <a:accent6>
        <a:srgbClr val="9E5E9B"/>
      </a:accent6>
      <a:hlink>
        <a:srgbClr val="58C1BA"/>
      </a:hlink>
      <a:folHlink>
        <a:srgbClr val="9DD0CB"/>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one">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4.xml><?xml version="1.0" encoding="utf-8"?>
<a:theme xmlns:a="http://schemas.openxmlformats.org/drawingml/2006/main" name="1_Ione">
  <a:themeElements>
    <a:clrScheme name="Ione">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e">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e">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tint val="100000"/>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5.xml><?xml version="1.0" encoding="utf-8"?>
<a:theme xmlns:a="http://schemas.openxmlformats.org/drawingml/2006/main" name="2_Ione">
  <a:themeElements>
    <a:clrScheme name="Arancione">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one">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04000"/>
                <a:satMod val="128000"/>
                <a:lumMod val="104000"/>
              </a:schemeClr>
            </a:gs>
            <a:gs pos="100000">
              <a:schemeClr val="phClr">
                <a:tint val="100000"/>
                <a:shade val="76000"/>
                <a:hueMod val="89000"/>
                <a:satMod val="164000"/>
                <a:lumMod val="68000"/>
              </a:schemeClr>
            </a:gs>
          </a:gsLst>
          <a:path path="circle">
            <a:fillToRect l="45000" t="65000" r="125000" b="100000"/>
          </a:path>
        </a:gradFill>
        <a:blipFill rotWithShape="1">
          <a:blip xmlns:r="http://schemas.openxmlformats.org/officeDocument/2006/relationships" r:embed="rId1">
            <a:duotone>
              <a:schemeClr val="phClr">
                <a:shade val="42000"/>
                <a:hueMod val="42000"/>
                <a:satMod val="124000"/>
                <a:lumMod val="62000"/>
              </a:schemeClr>
              <a:schemeClr val="phClr">
                <a:tint val="96000"/>
                <a:satMod val="130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5A2F9111-B2DB-470C-BA56-608F9B658826}"/>
    </a:ext>
  </a:extLst>
</a:theme>
</file>

<file path=ppt/theme/theme6.xml><?xml version="1.0" encoding="utf-8"?>
<a:theme xmlns:a="http://schemas.openxmlformats.org/drawingml/2006/main" name="Scia di vapore">
  <a:themeElements>
    <a:clrScheme name="Vapor Trail">
      <a:dk1>
        <a:sysClr val="windowText" lastClr="000000"/>
      </a:dk1>
      <a:lt1>
        <a:sysClr val="window" lastClr="FFFFFF"/>
      </a:lt1>
      <a:dk2>
        <a:srgbClr val="454545"/>
      </a:dk2>
      <a:lt2>
        <a:srgbClr val="DADADA"/>
      </a:lt2>
      <a:accent1>
        <a:srgbClr val="E5224E"/>
      </a:accent1>
      <a:accent2>
        <a:srgbClr val="9D074E"/>
      </a:accent2>
      <a:accent3>
        <a:srgbClr val="7F2294"/>
      </a:accent3>
      <a:accent4>
        <a:srgbClr val="8D65EA"/>
      </a:accent4>
      <a:accent5>
        <a:srgbClr val="588FE2"/>
      </a:accent5>
      <a:accent6>
        <a:srgbClr val="127CA4"/>
      </a:accent6>
      <a:hlink>
        <a:srgbClr val="FB4AB6"/>
      </a:hlink>
      <a:folHlink>
        <a:srgbClr val="F98FE9"/>
      </a:folHlink>
    </a:clrScheme>
    <a:fontScheme name="Vapor Trail">
      <a:majorFont>
        <a:latin typeface="Century Gothic"/>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6DB8EB18-3657-4051-A897-2ED38832359E}"/>
    </a:ext>
  </a:extLst>
</a:theme>
</file>

<file path=ppt/theme/theme7.xml><?xml version="1.0" encoding="utf-8"?>
<a:theme xmlns:a="http://schemas.openxmlformats.org/drawingml/2006/main" name="7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Tema di Office">
  <a:themeElements>
    <a:clrScheme name="Personalizzato 3">
      <a:dk1>
        <a:sysClr val="windowText" lastClr="000000"/>
      </a:dk1>
      <a:lt1>
        <a:sysClr val="window" lastClr="FFFFFF"/>
      </a:lt1>
      <a:dk2>
        <a:srgbClr val="00B050"/>
      </a:dk2>
      <a:lt2>
        <a:srgbClr val="92D050"/>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5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3</TotalTime>
  <Words>2628</Words>
  <Application>Microsoft Office PowerPoint</Application>
  <PresentationFormat>Presentazione su schermo (4:3)</PresentationFormat>
  <Paragraphs>299</Paragraphs>
  <Slides>71</Slides>
  <Notes>1</Notes>
  <HiddenSlides>0</HiddenSlides>
  <MMClips>4</MMClips>
  <ScaleCrop>false</ScaleCrop>
  <HeadingPairs>
    <vt:vector size="6" baseType="variant">
      <vt:variant>
        <vt:lpstr>Caratteri utilizzati</vt:lpstr>
      </vt:variant>
      <vt:variant>
        <vt:i4>16</vt:i4>
      </vt:variant>
      <vt:variant>
        <vt:lpstr>Tema</vt:lpstr>
      </vt:variant>
      <vt:variant>
        <vt:i4>9</vt:i4>
      </vt:variant>
      <vt:variant>
        <vt:lpstr>Titoli diapositive</vt:lpstr>
      </vt:variant>
      <vt:variant>
        <vt:i4>71</vt:i4>
      </vt:variant>
    </vt:vector>
  </HeadingPairs>
  <TitlesOfParts>
    <vt:vector size="96" baseType="lpstr">
      <vt:lpstr>Arial</vt:lpstr>
      <vt:lpstr>Arial Black</vt:lpstr>
      <vt:lpstr>Bookman Old Style</vt:lpstr>
      <vt:lpstr>BrowalliaUPC</vt:lpstr>
      <vt:lpstr>Calibri</vt:lpstr>
      <vt:lpstr>Californian FB</vt:lpstr>
      <vt:lpstr>Century Gothic</vt:lpstr>
      <vt:lpstr>Comic Sans MS</vt:lpstr>
      <vt:lpstr>Edwardian Script ITC</vt:lpstr>
      <vt:lpstr>Lucida Calligraphy</vt:lpstr>
      <vt:lpstr>Lucida Fax</vt:lpstr>
      <vt:lpstr>Tahoma</vt:lpstr>
      <vt:lpstr>Tempus Sans ITC</vt:lpstr>
      <vt:lpstr>Times New Roman</vt:lpstr>
      <vt:lpstr>Wingdings</vt:lpstr>
      <vt:lpstr>Wingdings 3</vt:lpstr>
      <vt:lpstr>1_Chiamata sipario</vt:lpstr>
      <vt:lpstr>Filo</vt:lpstr>
      <vt:lpstr>Ione</vt:lpstr>
      <vt:lpstr>1_Ione</vt:lpstr>
      <vt:lpstr>2_Ione</vt:lpstr>
      <vt:lpstr>Scia di vapore</vt:lpstr>
      <vt:lpstr>7_Tema di Office</vt:lpstr>
      <vt:lpstr>6_Tema di Office</vt:lpstr>
      <vt:lpstr>5_Tema di Office</vt:lpstr>
      <vt:lpstr>I ragazzi delle Classi Seconde</vt:lpstr>
      <vt:lpstr>  Il mondo chiama.  </vt:lpstr>
      <vt:lpstr>QUELLO CHE E GIÀ STATO FATTO SUL NOSTRO TERRITORIO…</vt:lpstr>
      <vt:lpstr>PANNELLI SOLARI  Già da tempo nel nostro Comune sono stati installati pannelli fotovoltaici, specialmente nelle nuove abitazioni, per soddisfare il fabbisogno energetico dell’immobile oltre ai  pannelli solari per la produzione di acqua calda. I collettori solari catturano l’energia del sole per riscaldare l’acqua a circa 40°C per uso sanitario e domestico.                                                                          Risparmio stimato:90%.                          </vt:lpstr>
      <vt:lpstr>L’IMPIEGO DEI LED Sono state istallate le lampade a LED in piazze, strade e giardini oltre alle lampade cimiteriali per consentire un risparmio di energia. I LED sono destinati, nel tempo, a sostituire le lampade tradizionali ad incandescenza e le lampade a fluorescenza. Il consumo dei LED è dell’80% in meno rispetto alle lampade tradizionali consentendo ogni anno un gran risparmio di energia.   </vt:lpstr>
      <vt:lpstr>SEGNALETICA DELLA VELOCITÀ CON PANNELLI SOLARI </vt:lpstr>
      <vt:lpstr>Presentazione standard di PowerPoint</vt:lpstr>
      <vt:lpstr>     </vt:lpstr>
      <vt:lpstr>La casa dell’ acqua è un iniziativa che incita il riciclo delle bottiglie di plastica che invece di essere buttate vengono nuovamente riempite con acqua naturale o gassata a pochi centesimi con una carta magnetica</vt:lpstr>
      <vt:lpstr>IL RICICLO DELLE BOTTIGLIE  CON PUNTI PER LO SCONTO SPESA SCUOLA</vt:lpstr>
      <vt:lpstr>……E QUELLO CHE SI POTREBBE FARE</vt:lpstr>
      <vt:lpstr>Presentazione standard di PowerPoint</vt:lpstr>
      <vt:lpstr>       </vt:lpstr>
      <vt:lpstr>Presentazione standard di PowerPoint</vt:lpstr>
      <vt:lpstr>PALE EOLICHE</vt:lpstr>
      <vt:lpstr>IMPIANTI A BIOGAS</vt:lpstr>
      <vt:lpstr>MEZZI DI TRASPORTO ALTERNATIVI</vt:lpstr>
      <vt:lpstr>Presentazione standard di PowerPoint</vt:lpstr>
      <vt:lpstr>Presentazione standard di PowerPoint</vt:lpstr>
      <vt:lpstr>Presentazione standard di PowerPoint</vt:lpstr>
      <vt:lpstr>Presentazione standard di PowerPoint</vt:lpstr>
      <vt:lpstr>  E’ possibile ridurre dell’80% il consumo di energia elettrica per l’illuminazione montando lampadine fluorescenti compatte (LFC) a basso consumo al posto di quelle tradizionali. Costa molto di più, ma consumano molto di meno.                </vt:lpstr>
      <vt:lpstr>          </vt:lpstr>
      <vt:lpstr>    Gli orologi crepuscolari vengono usati perché regolano l’accensione e lo spegnimento dell’illuminazione pubblica secondo il loro bisogno. La loro impostazione è utile soprattutto nei luoghi di pubblico accesso, dove consentono di ridurre i consumi di energia. Ciò comporta un risparmio di energia elettrica del 50%.     </vt:lpstr>
      <vt:lpstr>Presentazione standard di PowerPoint</vt:lpstr>
      <vt:lpstr>Presentazione standard di PowerPoint</vt:lpstr>
      <vt:lpstr>Costruzione di  piste ciclabili solari</vt:lpstr>
      <vt:lpstr>INFORMARE I CITTADINI</vt:lpstr>
      <vt:lpstr>APPROFONDIMENTI </vt:lpstr>
      <vt:lpstr>L ‘AUTO ELETTRICA </vt:lpstr>
      <vt:lpstr>VANTAGGI….</vt:lpstr>
      <vt:lpstr>…….E SVANTAGGI</vt:lpstr>
      <vt:lpstr>ALCUNE AUTO ELETTRICHE……..</vt:lpstr>
      <vt:lpstr>Piste ciclabili</vt:lpstr>
      <vt:lpstr>Tipologie di piste ciclabli </vt:lpstr>
      <vt:lpstr>Piste ciclabili in sede propria </vt:lpstr>
      <vt:lpstr>Piste ciclabili con separazione ottica o logica </vt:lpstr>
      <vt:lpstr>Piste ciclabili contigue al marciapiede</vt:lpstr>
      <vt:lpstr>Percorsi ciclo-pedonali o promiscui  </vt:lpstr>
      <vt:lpstr>Benvenuto in Piedibus</vt:lpstr>
      <vt:lpstr>Presentazione standard di PowerPoint</vt:lpstr>
      <vt:lpstr>Vantaggi per i bambini</vt:lpstr>
      <vt:lpstr>Vantaggi per il quartiere</vt:lpstr>
      <vt:lpstr>Vantaggi per la scuola</vt:lpstr>
      <vt:lpstr>Presentazione standard di PowerPoint</vt:lpstr>
      <vt:lpstr>Presentazione standard di PowerPoint</vt:lpstr>
      <vt:lpstr>IL SOLE ENERGIA VITALE</vt:lpstr>
      <vt:lpstr>Presentazione standard di PowerPoint</vt:lpstr>
      <vt:lpstr>Presentazione standard di PowerPoint</vt:lpstr>
      <vt:lpstr>PARAFRASI</vt:lpstr>
      <vt:lpstr>Presentazione standard di PowerPoint</vt:lpstr>
      <vt:lpstr>COMMENTO DELLA POESIA</vt:lpstr>
      <vt:lpstr>Presentazione standard di PowerPoint</vt:lpstr>
      <vt:lpstr>ANALISI Del testo poetico</vt:lpstr>
      <vt:lpstr>Presentazione standard di PowerPoint</vt:lpstr>
      <vt:lpstr>Presentazione standard di PowerPoint</vt:lpstr>
      <vt:lpstr>Presentazione standard di PowerPoint</vt:lpstr>
      <vt:lpstr>Presentazione standard di PowerPoint</vt:lpstr>
      <vt:lpstr>  </vt:lpstr>
      <vt:lpstr>Presentazione standard di PowerPoint</vt:lpstr>
      <vt:lpstr>Presentazione standard di PowerPoint</vt:lpstr>
      <vt:lpstr>Presentazione standard di PowerPoint</vt:lpstr>
      <vt:lpstr>Presentazione standard di PowerPoint</vt:lpstr>
      <vt:lpstr>Presentazione standard di PowerPoint</vt:lpstr>
      <vt:lpstr>Commento </vt:lpstr>
      <vt:lpstr>Analisi della poesia</vt:lpstr>
      <vt:lpstr>Presentazione standard di PowerPoint</vt:lpstr>
      <vt:lpstr>L’energia</vt:lpstr>
      <vt:lpstr>Commento</vt:lpstr>
      <vt:lpstr>Analisi della poesia</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 ragazzi delle Classi Seconde</dc:title>
  <dc:creator>Famiglia Spisso</dc:creator>
  <cp:lastModifiedBy>Famiglia Spisso</cp:lastModifiedBy>
  <cp:revision>1</cp:revision>
  <dcterms:created xsi:type="dcterms:W3CDTF">2016-06-04T04:02:56Z</dcterms:created>
  <dcterms:modified xsi:type="dcterms:W3CDTF">2016-06-04T04:06:28Z</dcterms:modified>
</cp:coreProperties>
</file>