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9" r:id="rId4"/>
    <p:sldId id="273" r:id="rId5"/>
    <p:sldId id="264" r:id="rId6"/>
    <p:sldId id="276" r:id="rId7"/>
    <p:sldId id="275" r:id="rId8"/>
    <p:sldId id="280" r:id="rId9"/>
    <p:sldId id="286" r:id="rId10"/>
    <p:sldId id="284" r:id="rId11"/>
    <p:sldId id="270" r:id="rId12"/>
    <p:sldId id="285" r:id="rId13"/>
    <p:sldId id="272" r:id="rId14"/>
    <p:sldId id="271" r:id="rId15"/>
    <p:sldId id="268" r:id="rId16"/>
    <p:sldId id="278" r:id="rId17"/>
    <p:sldId id="279" r:id="rId18"/>
    <p:sldId id="287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41" autoAdjust="0"/>
  </p:normalViewPr>
  <p:slideViewPr>
    <p:cSldViewPr showGuides="1">
      <p:cViewPr>
        <p:scale>
          <a:sx n="78" d="100"/>
          <a:sy n="78" d="100"/>
        </p:scale>
        <p:origin x="-408" y="-4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4/20/2016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‹N›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4372" y="764704"/>
            <a:ext cx="4887474" cy="1296418"/>
          </a:xfrm>
        </p:spPr>
        <p:txBody>
          <a:bodyPr>
            <a:noAutofit/>
          </a:bodyPr>
          <a:lstStyle/>
          <a:p>
            <a:r>
              <a:rPr lang="en-US" sz="9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DIARIO </a:t>
            </a:r>
            <a:endParaRPr lang="en-US" sz="90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6628" y="785795"/>
            <a:ext cx="9715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DIARIO  di  BORDO</a:t>
            </a:r>
          </a:p>
          <a:p>
            <a:endParaRPr lang="it-IT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Il diario di bordo è un tipo particolare di diario di viaggio. E’ tenuto, solitamente, dal capitano di una nave e vi si narrano i fatti accaduti sull’imbarcazione o durante l’esplorazione di terre raggiunte con la spedizione. I diari di bordo hanno sempre aiutato i marinai – esploratori nelle loro imprese avventurose. Tra i più famosi diari di bordo quello della prima navigazione di Cristoforo Colombo (dal 3 agosto 1492 al 15 marzo 1943) che è andato perduto. Se ne è conservato un riassunto ad opera del missionario spagnolo,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Bartolomé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de Las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Casas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dn-2.lavoroefinanza.it/o/j/come-compilare-un-diario-di-bordo_364947f1742b0dbbfc5fa4d89a985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4" y="3929066"/>
            <a:ext cx="4429126" cy="2490786"/>
          </a:xfrm>
          <a:prstGeom prst="rect">
            <a:avLst/>
          </a:prstGeom>
          <a:noFill/>
        </p:spPr>
      </p:pic>
      <p:pic>
        <p:nvPicPr>
          <p:cNvPr id="27652" name="Picture 4" descr="http://images.delcampe.com/img_large/auction/000/226/401/913_001.jpg?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56281" y="3466603"/>
            <a:ext cx="2156964" cy="32247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5190" y="857233"/>
            <a:ext cx="9858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DIARIO  di   VIAGGIO</a:t>
            </a:r>
          </a:p>
          <a:p>
            <a:endParaRPr lang="it-IT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Nell’Ottocento  si trovano esempi frequenti di diari di viaggio, come quello di Alexis de           Tocqueville, che nel suo “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Viaggio in America 1831-1832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coglie una serie di dati interessanti della realtà americana mescolando  vari punti di vista: quello storico,  quello geografico, quello paesaggistico e quello politico</a:t>
            </a:r>
          </a:p>
          <a:p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http://thumbs.dreamstime.com/z/diario-di-viaggio-di-vecchio-modo-19487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4" y="3000372"/>
            <a:ext cx="4552950" cy="3352801"/>
          </a:xfrm>
          <a:prstGeom prst="rect">
            <a:avLst/>
          </a:prstGeom>
          <a:noFill/>
        </p:spPr>
      </p:pic>
      <p:pic>
        <p:nvPicPr>
          <p:cNvPr id="4102" name="Picture 6" descr="http://cdn-1.vivalascuola.it/o/j/tocqueville-pensiero-sociologico_2ec7b4e6bd92d4bce68d2d1be4108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190" y="3357562"/>
            <a:ext cx="4286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6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2314" y="1000108"/>
            <a:ext cx="10358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DIARIO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GUERRA</a:t>
            </a:r>
          </a:p>
          <a:p>
            <a:endParaRPr lang="it-IT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Il diario di guerra è stato tenuto sia da ufficiali sia da soldati. Anche il diario di Resistenza e di prigionia dovuta a guerra possono rientrare in questa categoria. Tra i diari di prigionia quello di Gadda  o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“Un soldato racconta”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Quintavalle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nuovavenezia.gelocal.it/polopoly_fs/1.11701220.1435653488%21/httpImage/image.jpg_gen/derivatives/detail_558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46" y="4214818"/>
            <a:ext cx="5500726" cy="2143139"/>
          </a:xfrm>
          <a:prstGeom prst="rect">
            <a:avLst/>
          </a:prstGeom>
          <a:noFill/>
        </p:spPr>
      </p:pic>
      <p:sp>
        <p:nvSpPr>
          <p:cNvPr id="29700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02" name="AutoShape 6" descr="Risultati immagini per un soldato racconta quintavalle imma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704" name="Picture 8" descr="http://ecx.images-amazon.com/images/I/31xqBriVyRL._SX258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28" y="3643314"/>
            <a:ext cx="2857520" cy="2500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9503" y="1714488"/>
            <a:ext cx="9895159" cy="4786346"/>
          </a:xfrm>
        </p:spPr>
        <p:txBody>
          <a:bodyPr/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Il diario di lavoro nasce dalla necessità pratica di documentare quotidianamente i momenti del proprio lavoro. E’ frequente trovare diari di lavoro tra gli scrittori che ci permettono di cogliere gli aspetti meno noti di un autore, perché un diario di autore è il 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“rifugio e il deposito”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  ciò che egli avrebbe voluto fare e magari non ha fatto</a:t>
            </a:r>
          </a:p>
          <a:p>
            <a:pPr algn="just">
              <a:buNone/>
            </a:pPr>
            <a:endParaRPr lang="it-IT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285728"/>
            <a:ext cx="10157354" cy="1187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DIARIO  di  LAVORO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0" name="AutoShape 4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2" name="AutoShape 6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4" name="AutoShape 8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6" name="AutoShape 10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8" name="AutoShape 12" descr="Risultati immagini per immagine diario di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0" name="AutoShape 1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2" name="AutoShape 1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4" name="AutoShape 18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6" name="AutoShape 20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8" name="AutoShape 2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40" name="AutoShape 2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42" name="AutoShape 2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44" name="Picture 28" descr="http://image.anobii.com/anobi/image_book.php?item_id=018dda5eefe949eca7&amp;time=&amp;type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668" y="3857627"/>
            <a:ext cx="3714776" cy="2571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4" y="3924040"/>
            <a:ext cx="4786346" cy="243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7309" y="357166"/>
            <a:ext cx="10157354" cy="11160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DIARIO  di  SCUOLA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9415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Il diario scolastico è l’agenda – calendario in cui tutti gli alunni trascrivono i compiti assegnati e le lezioni, ma anche le comunicazioni scuola – famiglia o i provvedimenti disciplinari. Talvolta viene usato dagli studenti per annotare e ben descrivere una giornata bella oppure per indicare nel dettaglio ciò che è stato di una tipica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“giornata no”. 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kumimoji="1" lang="it-IT" dirty="0" smtClean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    Il </a:t>
            </a:r>
            <a:r>
              <a:rPr kumimoji="1" lang="it-IT" dirty="0" smtClean="0">
                <a:solidFill>
                  <a:srgbClr val="A51389"/>
                </a:solidFill>
                <a:latin typeface="Times New Roman" pitchFamily="18" charset="0"/>
                <a:cs typeface="Arial" charset="0"/>
              </a:rPr>
              <a:t>diario della propria vita</a:t>
            </a:r>
            <a:r>
              <a:rPr kumimoji="1" lang="it-IT" dirty="0" smtClean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, che può durare per anni e magari per sempre , in cui vengono annotati i fatti che si vogliono ricordare, capire e rileggere in futuro</a:t>
            </a:r>
          </a:p>
          <a:p>
            <a:pPr lvl="0" algn="just">
              <a:buNone/>
            </a:pPr>
            <a:r>
              <a:rPr kumimoji="1" lang="it-IT" dirty="0" smtClean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    Il </a:t>
            </a:r>
            <a:r>
              <a:rPr kumimoji="1" lang="it-IT" dirty="0" smtClean="0">
                <a:solidFill>
                  <a:srgbClr val="A51389"/>
                </a:solidFill>
                <a:latin typeface="Times New Roman" pitchFamily="18" charset="0"/>
                <a:cs typeface="Arial" charset="0"/>
              </a:rPr>
              <a:t>diario dei pensieri</a:t>
            </a:r>
            <a:r>
              <a:rPr kumimoji="1" lang="it-IT" dirty="0" smtClean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 ispirati da avvenimenti,  letture,  incontri, discussioni; contiene  trascrizioni di testi altrui (poesie, canzoni) che sono, per chi scrive, oggetto di riflessione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7309" y="428604"/>
            <a:ext cx="10157354" cy="10445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DIARIO  della  PROPRIA  VITA                     DIARIO  dei  PENSIERI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2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774" name="Picture 6" descr="http://cdn-2.nonsolocultura.it/o/j/come-tenere-un-diario-personale_3200cad3e34059cec5437f4f75b3dc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4214818"/>
            <a:ext cx="6215106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2" y="3929066"/>
            <a:ext cx="464347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9503" y="357166"/>
            <a:ext cx="9715569" cy="11160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DIARIO  INTIMO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379504" y="1701800"/>
            <a:ext cx="9715568" cy="1727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Il diario intimo è una sorta di amico immaginario al quale non si nasconde nulla. Si può raccontare la giornata  ma anche i sentimenti più profondi. Dall’Ottocento il diario prende la forma di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“journal  intime” 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mostra emozioni, sensazioni e sentimenti allo stato nascente o latente, non ancora compresi dalla persona. Un esempio è il celebre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“Diario”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 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Anna Frank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10800000" flipV="1">
            <a:off x="736560" y="428604"/>
            <a:ext cx="3070977" cy="78581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FRANK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23034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E’ una ragazza tedesca di origine ebrea, nata a Francoforte nel 1929, che, prima di morire a soli 16 anni nel campo di concentramento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Bergen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Belsen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insieme alla sorella Margot, ci ha insegnato il valore della bontà nonostante il mondo disumano nel quale si trova a vivere.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879438" y="4071942"/>
            <a:ext cx="3286148" cy="2000264"/>
          </a:xfrm>
        </p:spPr>
        <p:txBody>
          <a:bodyPr>
            <a:noAutofit/>
          </a:bodyPr>
          <a:lstStyle/>
          <a:p>
            <a:pPr algn="just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È possibile che alcuni scritti di Anna - oltre ad un diario tenuto dalla sorella Margot, di cui Anna fa menzione - siano andati perduti.</a:t>
            </a:r>
            <a:endParaRPr lang="it-IT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04" y="1643050"/>
            <a:ext cx="215744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AutoShape 2" descr="Risultati immagini per tomba di anna frank"/>
          <p:cNvSpPr>
            <a:spLocks noChangeAspect="1" noChangeArrowheads="1"/>
          </p:cNvSpPr>
          <p:nvPr/>
        </p:nvSpPr>
        <p:spPr bwMode="auto">
          <a:xfrm>
            <a:off x="155575" y="-731838"/>
            <a:ext cx="20859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6" name="AutoShape 4" descr="Risultati immagini per tomba di anna frank"/>
          <p:cNvSpPr>
            <a:spLocks noChangeAspect="1" noChangeArrowheads="1"/>
          </p:cNvSpPr>
          <p:nvPr/>
        </p:nvSpPr>
        <p:spPr bwMode="auto">
          <a:xfrm>
            <a:off x="155575" y="-731838"/>
            <a:ext cx="20859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8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0" name="AutoShape 8" descr="https://upload.wikimedia.org/wikipedia/commons/2/2e/Bergen-belsen.jpg"/>
          <p:cNvSpPr>
            <a:spLocks noChangeAspect="1" noChangeArrowheads="1"/>
          </p:cNvSpPr>
          <p:nvPr/>
        </p:nvSpPr>
        <p:spPr bwMode="auto">
          <a:xfrm>
            <a:off x="155575" y="-1690688"/>
            <a:ext cx="4829175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802" name="Picture 10" descr="http://2.bp.blogspot.com/-jbnoRexQDJ8/TZbyQh1F2PI/AAAAAAAADAU/J-eeJM7Df18/s1600/tomba_anna_fr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3286124"/>
            <a:ext cx="4429156" cy="2714644"/>
          </a:xfrm>
          <a:prstGeom prst="rect">
            <a:avLst/>
          </a:prstGeom>
          <a:noFill/>
        </p:spPr>
      </p:pic>
      <p:sp>
        <p:nvSpPr>
          <p:cNvPr id="33804" name="AutoShape 12" descr="https://upload.wikimedia.org/wikipedia/commons/5/51/BCN_Anna_Frank-A.JPG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6" name="AutoShape 1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8" name="AutoShape 1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0" name="AutoShape 18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2" name="AutoShape 20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4" name="AutoShape 2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6" name="AutoShape 2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8" name="AutoShape 2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0" name="AutoShape 28" descr="Risultati immagini per tomba di anna fr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628" y="1643050"/>
            <a:ext cx="97870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diario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 è una forma narrativa in cui il racconto – reale o di fantasia – è sviluppato cronologicamente, spesso scandito ad intervalli di tempo regolari,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solitamente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giorni. 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La parola diario deriva dal latino “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diarium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e ha la stessa radice della parola “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dies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, che significa 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“giorno”.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Un diario, infatti, si scrive quotidianamente.</a:t>
            </a:r>
          </a:p>
          <a:p>
            <a:pPr algn="just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Nel diario è possibile raccontare gli avvenimenti più importanti giorno per giorno, oppure può essere la cronaca di una vita o di un periodo della vita di una persona.</a:t>
            </a:r>
          </a:p>
          <a:p>
            <a:pPr algn="just"/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Dal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punto di vista della tipologia testuale è la forma che di solito rivela la parte più intima dell'autore. Chi scrive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esprime sensazioni, riflessioni … narra avvenimenti che lo riguardano, descrive ambienti e situazioni che lo coinvolgono.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2244" y="548680"/>
            <a:ext cx="223224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IL  DIARIO</a:t>
            </a:r>
            <a:endParaRPr lang="it-IT" sz="2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9504" y="571480"/>
            <a:ext cx="9358378" cy="1785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che cosa spinge una persona a scrivere un diario?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Scrivere un diario è un viaggio dentro noi stessi … probabilmente si scrive un diario per il  bisogno di guardarsi dentro, di comprendersi, di fissare nel tempo fatti e riflessioni e soprattutto di comunicare i propri pensieri a qualcuno (il diario è spesso concepito come un amico immaginario) che non possa giudicarci per come realmente siamo.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522776" y="2643182"/>
            <a:ext cx="3071834" cy="1143008"/>
          </a:xfrm>
          <a:prstGeom prst="roundRect">
            <a:avLst/>
          </a:prstGeom>
          <a:ln/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SCRIVERE UN DIARIO PER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451338" y="4214818"/>
            <a:ext cx="3214710" cy="150019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i="1" dirty="0" smtClean="0">
                <a:latin typeface="Times New Roman" pitchFamily="18" charset="0"/>
                <a:cs typeface="Times New Roman" pitchFamily="18" charset="0"/>
              </a:rPr>
              <a:t>Dare concretezza ai propri pensieri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a volte tradurre in parole i pensieri personali può non essere immediato. E’ necessario rielaborare le idee  dando  loro coerenza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880362" y="4214818"/>
            <a:ext cx="3500462" cy="15716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it-IT" sz="1200" b="1" i="1" dirty="0" smtClean="0">
                <a:latin typeface="Times New Roman" pitchFamily="18" charset="0"/>
                <a:cs typeface="Times New Roman" pitchFamily="18" charset="0"/>
              </a:rPr>
              <a:t>Ricordare in futuro alcuni fatti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un  incontro, un viaggio, un’avventura …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950876" y="4214818"/>
            <a:ext cx="3286148" cy="150019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i="1" dirty="0" smtClean="0">
                <a:latin typeface="Times New Roman" pitchFamily="18" charset="0"/>
                <a:cs typeface="Times New Roman" pitchFamily="18" charset="0"/>
              </a:rPr>
              <a:t>Diventare un osservatore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tenere un diario permette di osservare con maggiore attenzione le esperienze della vita valorizzando gli aspetti positivi e riflettendo su quelli negativi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93818" y="1000107"/>
            <a:ext cx="9072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diario come l’autobiografia è un testo soggettivo, in quanto i pensieri, le esperienze, i problemi dell’autore ne sono al centro.</a:t>
            </a:r>
          </a:p>
          <a:p>
            <a:pPr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nell’autobiografia, narratore e protagonista coincidono, tuttavia, a differenza dell’autobiografia, l’autore non scrive per un destinatario esterno, ma per sé stesso, ciò è confermato dal fatto che quasi sempre la pubblicazione di questi testi è postuma, ossia avviene alla morte dell’autore.</a:t>
            </a:r>
          </a:p>
          <a:p>
            <a:pPr algn="just"/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066" y="500042"/>
            <a:ext cx="9715568" cy="9731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Gli elementi indispensabili di un diario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Il diario si scrive in prima persona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 e si raccontano cose personali, fatti quotidiani ("… oggi sono molto felice …")</a:t>
            </a:r>
          </a:p>
          <a:p>
            <a:pPr algn="just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Il linguaggio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utilizzato è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informale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cioè colloquiale, semplice, a volte le annotazioni sono frammentarie, prive di unità e organicità, proprio perché il diario personale non è pensato per la lettura da parte di un pubblico.</a:t>
            </a:r>
          </a:p>
          <a:p>
            <a:pPr algn="just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 tempi verbali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più usati sono il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presente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per le riflessioni ed il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passato prossimo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le narrazioni perché i fatti registrati sono accaduti da poco tempo</a:t>
            </a:r>
          </a:p>
          <a:p>
            <a:pPr algn="just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 contenuti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articolano secondo il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flusso libero dei pensieri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Possono essere trattati  più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argomenti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0942" y="428604"/>
            <a:ext cx="9501254" cy="10445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Le caratteristiche formali del diario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8066" y="2000240"/>
            <a:ext cx="9644130" cy="4171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data, che si appone in alto a destra; qualche volta essa è    accompagnata dall’indicazione dell’ora e del luogo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l’intestazione, ossia il nome dell’amico immaginario a cui ci si rivolge; ci si può rivolgere usando l’espressione 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“caro diario”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oppure si può usare un nome proprio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una parte centrale di riflessione o narrazione di fatti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congedo, cioè i saluti e la firma</a:t>
            </a:r>
          </a:p>
          <a:p>
            <a:pPr algn="just">
              <a:buNone/>
            </a:pPr>
            <a:r>
              <a:rPr lang="it-IT" dirty="0" smtClean="0">
                <a:latin typeface="Calibri" pitchFamily="34" charset="0"/>
              </a:rPr>
              <a:t> 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17309" y="1357298"/>
            <a:ext cx="10049201" cy="4857784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Il diario è una forma di scrittura  che era già nota nel Medioevo, soprattutto nelle aree dove era più diffusa l’alfabetizzazione, come a Firenze</a:t>
            </a:r>
          </a:p>
          <a:p>
            <a:pPr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Sui diari venivano scritte le proprie memorie, registrate per sé, per i familiari o anche per i posteri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Le pagine iniziavano con “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Ricordo che”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 diari del Medioevo  sono dei preziosi documenti della vita e dei costumi del tempo</a:t>
            </a:r>
          </a:p>
          <a:p>
            <a:pPr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 diari di bordo furono i compagni di esploratori e naviganti, anche di quelli  astrali  (serie televisiva Star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Trek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Nel Rinascimento il diario si distinse dall'autobiografia e dalla cronaca, assumendo la funzione di annotatore di appunti da ricordare e di eventi spirituali dello scrivente, utili per un miglioramento ed un perfezionamento. In un secondo tempo questa tendenza passò anche nel mondo laico</a:t>
            </a:r>
          </a:p>
          <a:p>
            <a:pPr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Nell’Ottocento troviamo diversi esempi di diario di viaggio come quello di Francesco De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Sanctis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“Un viaggio elettorale”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7309" y="428604"/>
            <a:ext cx="10157354" cy="71438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BREVE 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STORIA </a:t>
            </a:r>
            <a:r>
              <a:rPr lang="it-I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DEL  </a:t>
            </a:r>
            <a:r>
              <a:rPr lang="it-IT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2644779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Varie tipologie testuali</a:t>
            </a:r>
            <a:endParaRPr lang="it-IT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012952"/>
          </a:xfrm>
        </p:spPr>
        <p:txBody>
          <a:bodyPr/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libri  di ricordanze erano una serie di memorie  o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“ricordanze” 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registrate per sé o per i familiari o per i posteri, scritti con brani che iniziano ciascuno con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“Ricordo che … “ 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Essi erano già diffusi nel Medioevo, oggi sono usati come dei preziosi documenti sulla vita e i costumi del tempo. Tra i libri di ricordanze quello di Leon Battista Alberti e di Giorgio Vasari.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7309" y="500042"/>
            <a:ext cx="10157354" cy="97315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LIBRO  di  RICORDANZE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eon Battista Alber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08" y="3929067"/>
            <a:ext cx="2928958" cy="2214578"/>
          </a:xfrm>
          <a:prstGeom prst="rect">
            <a:avLst/>
          </a:prstGeom>
          <a:noFill/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3643314"/>
            <a:ext cx="4429156" cy="2571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898</Words>
  <Application>Microsoft Office PowerPoint</Application>
  <PresentationFormat>Personalizzato</PresentationFormat>
  <Paragraphs>61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Class open house presentation</vt:lpstr>
      <vt:lpstr>IL DIARIO </vt:lpstr>
      <vt:lpstr>Presentazione standard di PowerPoint</vt:lpstr>
      <vt:lpstr>Ma che cosa spinge una persona a scrivere un diario? Scrivere un diario è un viaggio dentro noi stessi … probabilmente si scrive un diario per il  bisogno di guardarsi dentro, di comprendersi, di fissare nel tempo fatti e riflessioni e soprattutto di comunicare i propri pensieri a qualcuno (il diario è spesso concepito come un amico immaginario) che non possa giudicarci per come realmente siamo.</vt:lpstr>
      <vt:lpstr>Presentazione standard di PowerPoint</vt:lpstr>
      <vt:lpstr>Gli elementi indispensabili di un diario</vt:lpstr>
      <vt:lpstr>Le caratteristiche formali del diario</vt:lpstr>
      <vt:lpstr>BREVE  STORIA  DEL   DIARIO</vt:lpstr>
      <vt:lpstr>Varie tipologie testuali</vt:lpstr>
      <vt:lpstr>LIBRO  di  RICORDANZE</vt:lpstr>
      <vt:lpstr>Presentazione standard di PowerPoint</vt:lpstr>
      <vt:lpstr>Presentazione standard di PowerPoint</vt:lpstr>
      <vt:lpstr>Presentazione standard di PowerPoint</vt:lpstr>
      <vt:lpstr>DIARIO  di  LAVORO </vt:lpstr>
      <vt:lpstr>DIARIO  di  SCUOLA</vt:lpstr>
      <vt:lpstr>DIARIO  della  PROPRIA  VITA                     DIARIO  dei  PENSIERI</vt:lpstr>
      <vt:lpstr>DIARIO  INTIMO</vt:lpstr>
      <vt:lpstr>ANNA FRANK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2016-02-15T13:29:05Z</dcterms:created>
  <dcterms:modified xsi:type="dcterms:W3CDTF">2016-04-20T10:07:06Z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